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1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8"/>
  </p:notesMasterIdLst>
  <p:sldIdLst>
    <p:sldId id="579" r:id="rId2"/>
    <p:sldId id="536" r:id="rId3"/>
    <p:sldId id="537" r:id="rId4"/>
    <p:sldId id="559" r:id="rId5"/>
    <p:sldId id="560" r:id="rId6"/>
    <p:sldId id="561" r:id="rId7"/>
    <p:sldId id="547" r:id="rId8"/>
    <p:sldId id="548" r:id="rId9"/>
    <p:sldId id="549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7" r:id="rId18"/>
    <p:sldId id="558" r:id="rId19"/>
    <p:sldId id="562" r:id="rId20"/>
    <p:sldId id="563" r:id="rId21"/>
    <p:sldId id="564" r:id="rId22"/>
    <p:sldId id="565" r:id="rId23"/>
    <p:sldId id="566" r:id="rId24"/>
    <p:sldId id="567" r:id="rId25"/>
    <p:sldId id="568" r:id="rId26"/>
    <p:sldId id="569" r:id="rId27"/>
    <p:sldId id="570" r:id="rId28"/>
    <p:sldId id="571" r:id="rId29"/>
    <p:sldId id="572" r:id="rId30"/>
    <p:sldId id="573" r:id="rId31"/>
    <p:sldId id="574" r:id="rId32"/>
    <p:sldId id="575" r:id="rId33"/>
    <p:sldId id="576" r:id="rId34"/>
    <p:sldId id="577" r:id="rId35"/>
    <p:sldId id="578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57" autoAdjust="0"/>
  </p:normalViewPr>
  <p:slideViewPr>
    <p:cSldViewPr>
      <p:cViewPr varScale="1">
        <p:scale>
          <a:sx n="97" d="100"/>
          <a:sy n="97" d="100"/>
        </p:scale>
        <p:origin x="426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8:29:06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19751 10771 2123 0,'53'0'0'0,"-4"0"1"16,-4 0 0-16,16 0 3 15,0 0 1-15,-5-1-1 0,55 1 4 16,6 0-2-16,0 0 2 16,11-1-1-16,-1-1 2 15,-6-1-4-15,-6 1 1 16,-1-1 9-16,-5-1 5 15,-23 4 7-15,-11 0 2 0,-22 4 2 16,-9 1 2-16,-22 3 2 16,-13 2-2-16,-19-6-15 15,-12 0-4-15,-12-4-9 16,-5-5-4-16,-7-2-2 16,-2-1-5-16,-1 1-6 15,4 0 2-15,7 6-18 16,4 1-29-16</inkml:trace>
  <inkml:trace contextRef="#ctx0" brushRef="#br0" timeOffset="569.8294">21099 10614 1545 0,'0'3'292'0,"5"-1"-166"16,3 0-94-16,4 4 46 15,7 1-55-15,13 0-20 16,7 2 3-16,5-2 4 16,1 1 2-16,3-1 2 15,-1 1 3-15,-4-1 7 16,-2-1 2-16,-10 1 6 16,-5 0-3-16,-7 1 5 15,-4 2 1-15,-12 2 3 16,-3 1-2-16,-11 4-3 0,-7 1-3 15,-9 3-4-15,-5 1 0 16,-9 1-8-16,-3-1 1 16,-3 1-3-16,1-1-4 15,7-3-18-15,2-1-35 16</inkml:trace>
  <inkml:trace contextRef="#ctx0" brushRef="#br0" timeOffset="1397.1548">21417 9993 1035 0,'7'0'405'0,"-2"2"-291"16,0 4-53-16,7 1 46 15,-5 6-4-15,-1 11 10 16,-2 4-11-16,2 3-8 0,0 1 3 16,3 0-17-1,1-4-9-15,7-5-15 0,0-5-6 16,2-11-11-16,2-5-4 15,2-11-6-15,0-6-4 16,-3-9-7-16,0-3-3 16,-6-1-4-16,-1-1-1 15,-4 6-5-15,-3 3 3 16,-5 12 1-16,-1 5 4 0,-2 11 5 16,-1 6 1-16,-1 7 1 15,2 3 0-15,2 1-1 16,2-1-4-16,6-3-38 15,1-4-35-15,6-6-93 16</inkml:trace>
  <inkml:trace contextRef="#ctx0" brushRef="#br0" timeOffset="2020.7557">21354 9775 1394 0,'-3'1'233'0,"3"0"-122"15,3 1-66-15,-3-2 45 16,0 0-16-16,10 0-11 15,19 1-5-15,40 0-10 16,-23-1 2-16,8-2-9 16,5 2-3-16,0 1-14 15,-2 0-6-15,-7 1-7 16,-5 2-2-16,-10-2-1 16,-8-2-1-16,-13-1 1 15,-7-5-2-15,-10-5 0 16,-4-2-1-16,-7-3-1 15,-1 0-2-15,-2 1-2 16,1 1 0-16,2 7 2 16,3 1 1-16,7 7 0 0,1 4-1 15,10 5 2 1,1 2 1-16,6 0 2 0,0 1 6 16,0-1 13-16,1-2 3 15,-5 2 8-15,0-1 4 16,-9 1 4-16,-2 3 2 15,-10 1-1-15,-2 4-16 16</inkml:trace>
  <inkml:trace contextRef="#ctx0" brushRef="#br0" timeOffset="16716.4608">21588 12028 1507 0,'4'-4'255'16,"8"-4"-85"-16,-2 11-22 0,0 9-25 16,-1 13-11-16,-5 14-23 15,0 5-16-15,-4 22-26 16,-1 7-13-16,-2 16-20 15,1-3-3-15,4-13 5 16,3-11 4-16,9-18 2 16,4-6 0-16,10-16-11 15,5-5-6-15,5-11-23 16,-1-6-30-16,-7-5-76 16,-4-5-66-16</inkml:trace>
  <inkml:trace contextRef="#ctx0" brushRef="#br0" timeOffset="16931.9687">21519 12413 1470 0,'-5'2'287'0,"-5"-1"-18"16,14 5-98-16,4-2-12 15,18-1-50-15,8 1-17 16,17-1-30-16,8 2-19 16,7-3-41-16,0 0-48 0,0 2-222 15</inkml:trace>
  <inkml:trace contextRef="#ctx0" brushRef="#br0" timeOffset="17212.5027">21997 12408 1581 0,'7'-2'281'0,"14"1"-150"16,10-3-31-16,18 0-16 16,7 3-24-16,5 1-32 0,0 1-11 15,-11 3-11-15,-9-2-29 16,-8-1-123-16,-3 1-220 16</inkml:trace>
  <inkml:trace contextRef="#ctx0" brushRef="#br0" timeOffset="17421.4733">22065 12549 1510 0,'-1'1'250'0,"1"4"-77"15,2-2-18-15,-2-3-1 16,11 1-17-16,19 3-61 15,54 5-14-15,-29-3-39 16,-2 0-12-16,-3-1-27 16,-3 1-57-16</inkml:trace>
  <inkml:trace contextRef="#ctx0" brushRef="#br0" timeOffset="17948.3806">22987 12257 1513 0,'-9'-5'283'0,"-14"-4"-50"16,-1 1-32-16,-1 7-62 15,-5 2-31-15,0 11-49 16,-5 4-17-16,-2 13-20 15,4 8-4-15,3 14 2 16,9 6 3-16,12 1-3 16,8-2-2-16,17-5-7 15,7-8-3-15,17-10 3 16,10-8 1-16,5-25-2 16,4-4 2-16,2-23 0 15,-3-5-1-15,-7-13-1 16,-7-6-6-16,-21-1-4 0,-11 1-2 15,-19 8-2-15,-8 8 1 16,-14 8-8-16,-3 6-13 16,-4 7-47-16,3 3-21 15,2 6-79-15,5 2-36 16,4 4-123-16</inkml:trace>
  <inkml:trace contextRef="#ctx0" brushRef="#br0" timeOffset="18142.6988">23000 12299 1395 0,'6'-1'240'0,"5"1"-40"15,-5 2 6-15,-7 11-29 16,-6 2-9-16,-11 15-35 16,-7 6-17-16,-8 11-35 15,-2 3-17-15,-5 2-32 16,0-5-5-16,6-8-19 15,7-4-45-15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8:30:13.03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2150 9366 2335 0,'7'0'5'0,"-7"0"18"15,-1 1 7-15,-3-1 5 0,2 0 5 0,-3 0-3 16,-26 2-8 0,-63 15-4-16,31-3-7 0,-2 6-15 15,12 2-3-15,17 6-3 16,11-1-2-16,15 10 2 15,10 4 0-15,14 1 2 16,3 0 1-16,16-8 2 16,4-5 1-16,15-13-1 15,8-3 3-15,-6-15 1 16,-3-9 1-16,-8-11 4 16,-22-1 0-1,1 0 1-15,15-22 1 0,-3-3-3 16,-15 8 4-16,-14 23 3 15,-3 7 2-15,-2 10-1 16,-2 0-3-16,0 5-9 16,0-5-4-16,1 0-16 15,0 13-33-15</inkml:trace>
  <inkml:trace contextRef="#ctx0" brushRef="#br0" timeOffset="492.8024">2125 9026 984 0,'-7'-6'465'0,"-10"-2"-229"0,-4 2-30 16,-11 6-45-16,-5 5-18 16,-8 6-39-16,0 7-21 15,10 12-42-15,5 4-16 16,20 10-17-16,10-1-5 15,21-3-3-15,13-4 0 16,18-15 3-16,4-9 2 16,4-12 3-16,-4-6-39 0</inkml:trace>
  <inkml:trace contextRef="#ctx0" brushRef="#br0" timeOffset="919.7175">2477 9467 1549 0,'-3'-3'287'15,"5"8"-92"-15,-4 1-27 16,-3 11-51-16,5 10-22 0,-8 6-36 16,2 2-15-1,3-2-19-15,5-2-8 0,8-12-9 16,6-4-4-16,6-9-23 16,-2-6-41-16,4 0-151 15</inkml:trace>
  <inkml:trace contextRef="#ctx0" brushRef="#br0" timeOffset="1078.7488">2497 9243 1675 0,'-3'0'366'0,"-4"0"-199"16,7 2-82-16,0-2-62 15,0 0-60-15</inkml:trace>
  <inkml:trace contextRef="#ctx0" brushRef="#br0" timeOffset="1368.6667">2687 9525 1480 0,'3'3'285'0,"6"4"7"15,2 8-70-15,4 12-68 16,-3 4-27-16,2 8-34 16,-1-1-15-16,-4-12-29 15,5-8-14-15,2-20-16 16,2-10-2-16,8-18-2 15,-3-5-3-15,-1-6-3 16,-2 2-2-16,-7 7-34 16,0 3-43-16,-3 14-388 15</inkml:trace>
  <inkml:trace contextRef="#ctx0" brushRef="#br0" timeOffset="1976.9917">3345 9425 1205 0,'3'7'326'16,"0"8"-97"-16,-3 7-8 15,-10 5-52-15,-8 3-20 0,-2 0-69 16,-2 1-24-16,-1-2-30 16,1-7-6-16,-3-12-4 15,-3-10-2-15,8-8-13 16,0-2-5-16,6-3-13 16,6 5-4-16,0-2-2 15,8-2 3-15,1 0 1 16,5-2 3-16,11 3 4 15,3 4 0-15,8 3 4 16,-4-3 1-16,1 12 0 16,-6 0 5-16,-3 16 12 15,-1 8 9-15,-4 4 13 16,2 5 3-16,4-1-7 16,-1-4-5-16,5-12-10 15,2-7-2-15,1-10 0 16,5-5 0-16,-1-10 1 0,-5-5 0 15,-1-8 0-15,-6-6-1 16,-2-6-8-16,-3-1-3 16,-4 5-5-16,-1 4 0 15,-5 11 1-15,0 8 1 16,-3 5 3-16,1 7 1 16,1 9 20-16,-1 4 10 15,3 9 9-15,6 2-1 16,0 2-15-16,1 0-7 0,4-4-10 15,-4-5-4-15,2-6-56 16,2-5-58-16</inkml:trace>
  <inkml:trace contextRef="#ctx0" brushRef="#br0" timeOffset="2201.6511">3980 9413 1520 0,'-2'-2'336'0,"-2"-2"32"16,5 1-150-16,-1 3-122 15,0 0-30-15,0 0-44 0,0 0-12 16,0 0-96-16,0 0-40 15</inkml:trace>
  <inkml:trace contextRef="#ctx0" brushRef="#br0" timeOffset="2381.2137">4017 9698 1823 0,'-2'1'526'0,"2"3"-246"16,-3-2-77-16,3-2-115 15,0 0-25-15</inkml:trace>
  <inkml:trace contextRef="#ctx0" brushRef="#br0" timeOffset="6908.8069">5200 9224 1652 0,'-1'0'351'0,"-2"1"-203"15,1 10-30-15,4 16-58 16,2 11-22-16,5 19-6 15,1 9-3-15,0 10-5 16,-2 5 1-16,-8-4-12 16,0-5 0-16,-7-13 0 15,1-12 1-15,-1-17-13 0,2-10-26 16,5-17-97-16,0-5-63 16,10-13-170-16</inkml:trace>
  <inkml:trace contextRef="#ctx0" brushRef="#br0" timeOffset="7112.4745">5474 9570 1208 0,'0'-3'343'0,"2"-2"-110"0,-10 8-32 15,-7 8-24-15,-4 12-49 16,-10 4-22-16,-4 9-52 16,-3 0-20-16,4-6-22 15,4-2-5-15,16-7-10 16,8 1 0-16,12-4-5 15,8-1-1-15,13-3 2 16,5-2 2-16,4-2-14 16,0 0-39-16</inkml:trace>
  <inkml:trace contextRef="#ctx0" brushRef="#br0" timeOffset="7359.4494">5657 9630 1597 0,'9'1'294'16,"14"4"-180"-16,9-2-30 15,19 3-36-15,2-1-19 0,0-4-3 16,0-1-34-16,-13-4-137 16</inkml:trace>
  <inkml:trace contextRef="#ctx0" brushRef="#br0" timeOffset="7562.8481">5817 9779 1374 0,'3'3'285'16,"5"3"55"-16,13 0-206 16,4 1-8-16,9-3-55 15,4 1-18-15,1-1-46 16,-3-1-53-16</inkml:trace>
  <inkml:trace contextRef="#ctx0" brushRef="#br0" timeOffset="8179.7891">6780 9307 1042 0,'-18'7'383'0,"-14"1"-239"16,-4-8-67-16,-1-10-12 15,4-13-30-15,6-3-16 16,11-8-14-16,8 3-4 16,15-2 6-16,7 2 16 15,11 9 30-15,6 8 12 16,9 14 3-16,2 6-12 16,-1 17-13-16,-8 0 4 15,-14 13 2-15,-13 6 0 16,-27 5-11-16,-7 5-5 0,-17-4-14 15,2-3 1-15,8-14-5 16,8-8-1-16,13-11-5 16,1-8-5-16,13-4-5 15,5 0-4-15,11-1 5 16,7 1 0-16,12 3 4 16,0 1-1-16,9 0-17 15,6 3-37-15,-5-4-361 16</inkml:trace>
  <inkml:trace contextRef="#ctx0" brushRef="#br0" timeOffset="8531.1454">7010 9398 1254 0,'0'7'303'0,"-3"7"-67"0,5 8-74 16,-2-1-74-16,3-3-24 15,1-1-32-15,-2-5-10 16,0-10-3-16,-3-2-2 16,0-13-5-16,-1-3-4 15,2-8-11-15,4-4-3 16,3-2 0-16,5 2 1 16,5 3 6-16,1 5 5 0,7 10 20 15,-4 9 8-15,-1 17 11 16,0 11-1-16,-7 10-12 15,2 6-6-15,-4-2-22 16,-7-6-37-16</inkml:trace>
  <inkml:trace contextRef="#ctx0" brushRef="#br0" timeOffset="8733.6138">6542 9772 1513 0,'2'0'262'0,"12"0"-63"0,11 1-50 15,26-1-35-15,13 2-18 16,25 6-46-16,4 3-13 15,-1 4-17-15,-5 1-15 16,-4-4-84-16,-2-7-50 16,-8-6-62-16</inkml:trace>
  <inkml:trace contextRef="#ctx0" brushRef="#br0" timeOffset="9179.7426">6756 10145 1508 0,'0'-9'242'0,"6"-12"-111"16,10-3-28-16,11-1-15 15,3-2 2-15,6 11 4 16,-6 7-5-16,2 19-32 16,1 10-11-16,-7 19 0 15,0 7 1-15,-8 9 5 16,-5 5 1-16,-1-4-22 0,-3-7-5 16,-5-14-10-16,-3-12-1 15,-2-15 0-15,-3-8-16 16,-3-15-33-16,1-8-9 15,-5-15-14-15,2-4 6 16,-1 0 24-16,-5 4 3 16,5 17 9-16,-5 12 4 15,-3 19 10-15,1 12 5 16,-8 15 5-16,-8 2 2 0,-6 3 0 16,1-2-4-16,6-17-2 15,8-6-43-15</inkml:trace>
  <inkml:trace contextRef="#ctx0" brushRef="#br0" timeOffset="9629.9557">7718 9630 1528 0,'7'-1'301'16,"5"0"-55"-16,21-2-107 15,5-1-29-15,5 0-57 16,1-2-20-16,-3 5-15 16,-1 2-31-16,-8 1-113 15,-1 2-67-15</inkml:trace>
  <inkml:trace contextRef="#ctx0" brushRef="#br0" timeOffset="9824.6625">7719 9828 1516 0,'25'0'267'0,"13"-2"-79"15,11 0-110-15,1-1-31 16,-5 1-39-16,-1 2 32 15</inkml:trace>
  <inkml:trace contextRef="#ctx0" brushRef="#br0" timeOffset="10452.212">8505 9746 717 0,'1'2'502'0,"8"-2"-214"15,13 0-134-15,29 2-22 16,19-1-16-16,36 0-33 16,12-1-14-16,27 0-23 15,3 0-6-15,-3 0-19 16,-8 1-20-16,-13-2-73 15,-7-2-59-15</inkml:trace>
  <inkml:trace contextRef="#ctx0" brushRef="#br0" timeOffset="11065.6805">8898 9277 1400 0,'-10'-10'259'0,"-9"-10"-33"16,8-3-77-16,4-6-26 16,8 3-39-16,9-4-9 15,12 11-12-15,4 2-7 16,9 8-16-16,6 11-13 16,-3 9-23-16,-7 5-2 15,-14 15 5-15,-12 1 0 16,-17 12 2-16,-5 5-7 15,-13 0-23-15,-3-5-6 0,2-11-20 16,4-5-5-16,6-19 15 16,6-2 1-16,12-8 14 15,0-6 8-15,16 5 16 16,9-2 2-16,12-1 9 16,7 5-1-16,-2 0-9 15,0 0 7-15,-3 4-108 16,-6-6-86-16</inkml:trace>
  <inkml:trace contextRef="#ctx0" brushRef="#br0" timeOffset="11341.1874">9258 9464 1379 0,'2'6'228'0,"-2"6"-78"0,0-1-21 16,-9-7-37-16,3 0-21 15,-5-5-26-15,-1-6-6 16,8-5-20-16,-6-4-6 16,14-4-12-16,3-3-3 15,10 1-4-15,4 2 6 16,1-1 20-16,6 7 11 0,0 7 27 16,-7 6 0-16,2 11 8 15,-8 10-1-15,-6 11-16 16,-2 1-6-16,-3 8-11 15,-2-5-42-15,1 0-417 16</inkml:trace>
  <inkml:trace contextRef="#ctx0" brushRef="#br0" timeOffset="11875.9509">8930 10045 1372 0,'-9'-2'254'16,"-7"-8"-46"-16,-4 9-38 15,2 8-18-15,-3 5-45 16,-1 7-26-16,2 10-53 16,0 5-16-16,9 8-13 15,8 7-4-15,11 3 2 16,5-8 0-16,9-9 1 16,1-12 1-16,7-17 2 15,3-8 2-15,-3-19 10 16,0-10 9-16,-12-10 21 15,-9-6 4-15,-14 4 2 16,-10 2-5-16,-9 7-25 16,0 10-7-16,-2 8-46 15,7 8-51-15</inkml:trace>
  <inkml:trace contextRef="#ctx0" brushRef="#br0" timeOffset="12105.6983">9094 10369 1542 0,'-3'0'358'0,"-1"2"16"15,0 3-175-15,2-5-123 16,1 0-26-16,1 0-81 16</inkml:trace>
  <inkml:trace contextRef="#ctx0" brushRef="#br0" timeOffset="12457.6191">9359 10062 1492 0,'0'3'281'0,"-7"1"-36"16,-2 5-119-16,1 3-24 16,-7 4-44-16,6 1-12 0,3 3-28 15,4 3-6-15,9-6-10 16,5-1-1-16,5-2 2 16,0-5-1-16,5-2 0 15,2 0 0-15,2-4-8 16,3-3-22-16,-2-3-63 15,-5-5-72-15</inkml:trace>
  <inkml:trace contextRef="#ctx0" brushRef="#br0" timeOffset="12660.2742">9556 10052 1474 0,'-2'2'263'0,"-5"5"-48"16,0 9-24-16,3 12-60 0,-3 6-24 16,4 13-37-16,0 2-12 15,2 4-24-15,3-4-7 16,4-8-5-16,-3-10 3 16,1-10 230-16</inkml:trace>
  <inkml:trace contextRef="#ctx0" brushRef="#br0" timeOffset="15968.2683">10146 9656 1487 0,'8'-2'265'15,"5"0"-59"-15,15-2-100 16,8 3-29-16,10 1-45 15,1 1-15-15,2 6-52 0,-4-3-60 16</inkml:trace>
  <inkml:trace contextRef="#ctx0" brushRef="#br0" timeOffset="16152.8903">10291 9754 1531 0,'1'-1'279'0,"11"1"-79"15,0-2-95-15,20 3-65 16,4 3-13-16,13 1-29 16</inkml:trace>
  <inkml:trace contextRef="#ctx0" brushRef="#br0" timeOffset="16781.2616">11264 9249 729 0,'1'-1'525'0,"4"0"-239"15,-7 0-129-15,1 1-56 16,0 0-15-16,-6 1-34 16,-18 4-7-16,-40 3-18 15,25-6-7-15,1-2-15 16,6 0-6-16,13 4-4 16,7 0-3-16,8 4-1 15,4 3 1-15,1 5 1 16,0 1 2-16,0 5 7 15,4 0 4-15,0 1 7 16,2-2 2-16,2-2-2 16,-2-3-1-16,1-5 4 15,1-2 3-15,5-5-1 16,4-1 2-16,14-3-12 16,5 3-6-16,5 0-3 15,3 1-2-15,-4 8 2 0,-1 4 1 16,-13 8 19-16,-8 3 23 15,-18 6 42-15,-12-4 12 16,-14 3 0-16,-7-5-13 16,-12-13-30-16,-1-7-12 15,-6-14-24-15,7-6-33 16,14-4-89-16,7-2-42 16,21 7-157-16</inkml:trace>
  <inkml:trace contextRef="#ctx0" brushRef="#br0" timeOffset="17111.5134">11538 9490 1532 0,'3'3'305'0,"-1"0"-59"16,1 4-46-16,2 7-76 16,0 4-30-16,0 9-30 15,-1 1-11-15,-1 2-24 0,1-6-10 16,0-6-6-16,2-4-14 15,-2-13-56-15,1-1-45 16,-6-14-92-16,-3-5-53 16,-7-5-96-16</inkml:trace>
  <inkml:trace contextRef="#ctx0" brushRef="#br0" timeOffset="17315.6548">11549 9500 1075 0,'5'-4'368'0,"14"3"-236"15,2 1-21-15,7 0-40 16,4 0-19-16,-1-2-1 15,-3-2 12-15,-3 4 10 16,-9-1 7-16,-3 2 10 16,-3 3-2-16,-7-1-8 15,3 5-7-15,-2 5-9 16,-1 2-1-16,0 9 1 16,-1 5-4-16,-2 6-23 15,3 3-11-15,-1-4-26 16,5-4-36-16</inkml:trace>
  <inkml:trace contextRef="#ctx0" brushRef="#br0" timeOffset="17873.7449">12690 9404 1543 0,'1'8'273'0,"8"7"-99"16,-1 7-47-16,0 11-38 16,3 0-17-16,-5 4-25 15,-1-3-12-15,1-6-9 16,-5-7-5-16,-2-13 0 0,2-7-2 16,-2-15-9-16,2-6-5 15,6-7-15-15,0-7-2 16,7 0-3-16,2-1 1 15,7 7 5-15,7 9 1 16,1 12 0-16,0 7-1 16,-4 10-1-16,-5 4-31 15,-6 8-130-15</inkml:trace>
  <inkml:trace contextRef="#ctx0" brushRef="#br0" timeOffset="18198.4535">13226 9488 1374 0,'1'8'248'0,"2"8"-51"16,-2 5 0-16,-6-4-61 16,-1 4-16-16,-9 1-45 15,-7-4-21-15,-2-3-24 16,-6-3-9-16,-1-11-6 15,5-2-2-15,0-6-12 16,5-4-2-16,10-2-9 16,2-3-3-16,9 1-5 15,4-1 2-15,14 5 3 0,6 3 7 16,6 6 8 0,3 4 4-16,-3 4 5 0,-2 7-1 15,-6 4 0-15,-5-1-1 16,-3 7-6-16,1-4-40 15</inkml:trace>
  <inkml:trace contextRef="#ctx0" brushRef="#br0" timeOffset="18501.1241">13609 9575 1504 0,'1'-5'245'0,"2"-5"-106"16,-3-1-22-16,-7-1-42 16,-3-3-3-16,-11-2-4 15,-2 1-4-15,-2 5-13 16,0 3-15-16,0 9-20 15,6 7-6-15,4 9-7 16,46 105-815 15</inkml:trace>
  <inkml:trace contextRef="#ctx0" brushRef="#br0" timeOffset="18713.0642">13499 9631 1510 0,'13'0'636'0,"10"0"-365"16,-1-10-261-16,-2-5 1 15,-2-8-2-15,-4-5 0 16,0-5-3-16,-2-4-1 15,-4-8-1-15,-1-4 0 16,-7-4 2-16,-4-1 2 16,-4 7-2-16,0 8 1 0,2 17-1 15,-1 7-4-15,3 18 2 16,2 10 1-16,2 13-2 16,5 12 3-16,-4 14-3 15,0 6-1-15,8 8 1 16,-4-5 4-16,4-9-49 15,-1-9-18-15,-7-13-104 16</inkml:trace>
  <inkml:trace contextRef="#ctx0" brushRef="#br0" timeOffset="19531.3617">14129 9158 1410 0,'0'-2'242'0,"0"-3"-51"16,-1 9-24-16,-1-4-54 15,-7 22-11-15,-29 64-32 16,5-13 6-16,-12 20-19 16,-1 13-12-16,-3 2-3 15,7-5-22-15,9-12-9 16,8-12 1-16,15-25-47 16,4-15-52-16</inkml:trace>
  <inkml:trace contextRef="#ctx0" brushRef="#br0" timeOffset="20100.7971">14174 9535 1510 0,'4'5'287'16,"4"3"-52"-16,-1 13-91 15,0 3-6-15,-4 8-35 16,-3-1-14-16,-3-2-20 16,0-5-12-16,2-9-23 15,2-3-4-15,2-12-14 16,-3-10-10-16,1-15-23 15,4-1-11-15,9-6-7 16,4 5 5-16,9 4 16 16,-1 3 6-16,-1 12 4 15,0 3 4-15,-7 12 7 16,-4 3 7-16,-2 9 2 16,-5 1 2-16,-7 1-7 15,0 2-2-15,-5-4 1 16,-1-1-1-16,4-8-1 0,2-6-2 15,3-10-9-15,3-6-5 16,6-11-7-16,3-1-1 16,3-2 5-16,4 1 4 15,6 10 5-15,-3 4 0 16,0 7 4-16,-4 4 7 16,-4 12 13-16,-4 1 7 0,1 11 12 15,-3 5 3-15,-4-1-1 16,-1 5-7-16,-6-6-11 15,1 0-9-15,-1-6-13 16,1-3-15-16</inkml:trace>
  <inkml:trace contextRef="#ctx0" brushRef="#br0" timeOffset="33656.5362">5022 11156 1426 0,'-9'10'227'16,"-6"5"-66"-16,17-3-60 15,9-3-7-15,24-4-20 16,16 0-5-16,26-8-17 0,17 1-16 16,8 0-20-16,-4-1-6 15,-7 3-3-15,-13 0 0 16,-15-2-36-16,-4-2-40 16,-16-3-118-16</inkml:trace>
  <inkml:trace contextRef="#ctx0" brushRef="#br0" timeOffset="33927.5886">5482 11213 1473 0,'-2'7'253'0,"1"13"-40"16,-4 12-32-16,5 15-26 16,0 9-23-16,1 10-44 15,7 4-16-15,-4 3-26 16,-4-1-14-16,3-9-19 16,-2-9-3-16,3-17-36 15,4-9-55-15,0-20-340 16</inkml:trace>
  <inkml:trace contextRef="#ctx0" brushRef="#br0" timeOffset="34206.97">6078 11538 1598 0,'6'-1'338'0,"14"3"-126"16,6 0-61-16,14 2-71 15,5 3-36-15,8-10-31 16,1 3-12-16,-4-1-94 15,-2-1-77-15</inkml:trace>
  <inkml:trace contextRef="#ctx0" brushRef="#br0" timeOffset="34432.5718">6177 11725 1513 0,'11'1'291'0,"6"-1"-61"16,20 0-89-16,10-1-16 16,10 1-63-16,-2-3-14 15,-8 3-17-15,-6 0-45 16</inkml:trace>
  <inkml:trace contextRef="#ctx0" brushRef="#br0" timeOffset="36572.1726">7146 11523 1189 0,'2'-1'291'0,"6"-6"-170"16,1-4-3-16,5-9-11 15,4-8-4-15,5-10-30 16,0-10-9-16,3-4-1 15,-3 2 7-15,-7 5 0 16,-6 7 2-16,-8 13 5 0,-1 7 2 16,-8 14-7-16,1 7-4 15,-3 13-30-15,0 10-14 16,8 16-14-16,2 8-5 16,9 10-2-16,5 0-1 15,7-5 2-15,1-5-13 16,-4-13-104-16,-3-3-60 0</inkml:trace>
  <inkml:trace contextRef="#ctx0" brushRef="#br0" timeOffset="36816.8071">6927 11734 1485 0,'-5'6'265'0,"5"4"-6"15,9 5-79-15,25-1-70 16,18-4-9-16,40-5-51 16,12-10-20-16,19-4-17 15,3-3-4-15,-13 3-9 16,-6 5-31-16,-19 2-102 15</inkml:trace>
  <inkml:trace contextRef="#ctx0" brushRef="#br0" timeOffset="37350.8376">7150 12555 1378 0,'5'4'235'0,"10"1"-61"15,5-3 2-15,8-4-31 0,4-6-13 16,-5-8-37-16,0-4-13 16,-8-8-25-16,-4-6-9 15,-8-6-20-15,-3-7-8 16,-7-9-9-16,1-4-3 16,3-3-6-16,6-1-2 15,9 10-4-15,6 9-3 16,0 14-3-16,2 12-1 0,3 19-27 15,-2 2-25-15,2 15-101 16,-7 0-132-16</inkml:trace>
  <inkml:trace contextRef="#ctx0" brushRef="#br0" timeOffset="37552.1652">7206 12255 1589 0,'6'0'344'0,"19"-1"-96"16,7 1-66-16,18-2-75 16,4 2-36-16,0 0-40 15,0 0 2-15,-5 1 23 16</inkml:trace>
  <inkml:trace contextRef="#ctx0" brushRef="#br0" timeOffset="40362.0187">8224 11614 1415 0,'3'-1'236'0,"11"1"-50"16,7 1-25-16,15-1-65 0,2 6-23 15,8-5-44-15,6 2-13 16,-2 0-20-16,-1-3-40 16,-11 0-173-16</inkml:trace>
  <inkml:trace contextRef="#ctx0" brushRef="#br0" timeOffset="40597.272">8302 11783 1425 0,'16'0'250'16,"8"5"-41"-16,25-3-74 15,9 0-29-15,8 1-47 16,2 0-25-16</inkml:trace>
  <inkml:trace contextRef="#ctx0" brushRef="#br0" timeOffset="48652.7423">9047 11654 1520 0,'-9'-2'274'0,"-9"-1"-86"15,25-1-52-15,16 1 2 16,38 0-41-16,21 1-17 0,23 0-35 16,9 1-15-16,14-4-17 15,-2 0-5-15,-12-2-29 16,-7-3-58-16,-35-8-129 16</inkml:trace>
  <inkml:trace contextRef="#ctx0" brushRef="#br0" timeOffset="48967.3573">9428 11435 1262 0,'4'-14'281'0,"11"-22"-101"0,3-8-29 16,2-7-25-16,3-3-11 15,-7 1-11-15,-3 6-12 16,-6 9-22-16,-4 9-7 16,-3 18-4-16,-2 11-7 15,-6 23-9-15,0 12-10 16,-3 24-17-16,6 9-5 15,2 9-12-15,5 4-43 0,7-5 60 16</inkml:trace>
  <inkml:trace contextRef="#ctx0" brushRef="#br0" timeOffset="49372.2272">9343 11968 1605 0,'0'7'343'0,"9"10"-117"16,6 7-58-16,12 7-63 15,5 3-27-15,-3 3-33 0,-4 0-7 16,-10 1-19-1,-9 1-3-15,-13-2-8 0,-4-4-8 16,-10-7-36-16,-2-9-15 16,-2-15-43-16,-1-5-18 15,7-18-19-15,9-8 2 16,16-10 44-16,10-7 23 16,13-6 44-16,1 0 16 15,3 5 26-15,-3 4 21 0,-12 11 29 16,-10 4 11-16,-17 13 6 15,-10 1-16-15,-6 10-31 16,-2 2-9-16,2 2-18 16,6 5-44-16,10 3 153 15</inkml:trace>
  <inkml:trace contextRef="#ctx0" brushRef="#br0" timeOffset="57606.7346">10766 11417 1160 0,'-14'-1'330'0,"-15"1"-165"16,0 2-14-16,1 11-37 15,3-1-21-15,11 8-47 16,9 0-12-16,17 0-20 16,11 8-5-16,11-1-7 15,2 4-2-15,-9-1 9 16,-9-3 11-16,-16 2 22 15,-8-1 4-15,-16-4-4 16,-5-7-8-16,-13-16-58 0,0-7-64 16</inkml:trace>
  <inkml:trace contextRef="#ctx0" brushRef="#br0" timeOffset="57956.5339">10864 11496 1602 0,'3'5'322'0,"5"4"-150"16,11 6-31-16,8-3-58 15,6-1-25-15,7-6-33 16,-1-6-10-16,2-4-7 16,-8-6 0-16,-6-9 3 15,-4 4-2-15,-12-6-5 16,-3 1-4-16,-14 3-6 15,-11 2-4-15,-17 6 3 16,-4 7 0-16,0 11 2 16,-1 5 1-16,14 9 0 15,4 5 1-15,5 2 1 16,8 5 2-16,8-1 5 16,2-3 1-16,15-2 0 15,4-3-2-15,14-4-2 16,5-5-1-16,7-8-26 15,0-6-49-15,0-6-191 0</inkml:trace>
  <inkml:trace contextRef="#ctx0" brushRef="#br0" timeOffset="58210.2728">11524 11477 1116 0,'-7'-3'393'0,"-12"0"-139"16,-5-3-17-16,-10 3-44 16,1 3-23-16,-1 8-58 15,3 7-21-15,14 10-49 16,1 4-9-16,14 6-6 16,6 0 0-16,11 0 9 15,6-2-4-15,11-8-4 16,6-8-3-16,3-12-7 15,2-5-5-15,5-13 289 16</inkml:trace>
  <inkml:trace contextRef="#ctx0" brushRef="#br0" timeOffset="61744.4836">5140 13394 1336 0,'-5'14'245'0,"-7"9"-85"15,1 12-50-15,5 7-6 0,5 9-36 16,5 2-15-16,11-2-26 15,4-5-4-15,5-19-9 16,8-7 0-16,0-18 10 16,0-6 4-16,-1-16 12 15,-8-4 4-15,-6-5-4 16,-7-4-4-16,-9-1-11 16,-1 2-8-16,-6 1-5 15,1 7 1-15,-4 12-1 16,0 2-1-16,1 12-6 15,1 6-4-15,3 8-3 16,2 10-3-16,7 5 2 16,7 3-2-16,11 0 3 15,-1-4 0-15,6-6 2 16,1-8 0-16,2-14 12 0,2-6 8 16,-2-16 24-1,-4-5 14-15,-9-7 12 0,-4-2-3 16,-10-2-20-16,-2-1-15 15,-6 2-16-15,-3 4-7 16,-2 6-16-16,-1 8-26 16,9 11-93-16,0 4-54 15</inkml:trace>
  <inkml:trace contextRef="#ctx0" brushRef="#br0" timeOffset="61987.019">5900 13427 1536 0,'1'-2'276'0,"11"2"-79"16,1 1-67-16,15-2-49 15,5 2-29-15,9-3-36 16,6 1-6-16,2 1-40 16,-5 0-49-16</inkml:trace>
  <inkml:trace contextRef="#ctx0" brushRef="#br0" timeOffset="62180.2403">5995 13569 1469 0,'5'3'250'16,"9"1"-54"-16,8-3-36 0,14-1-55 16,6-3-29-16,6 1-32 15,1 0-33-15</inkml:trace>
  <inkml:trace contextRef="#ctx0" brushRef="#br0" timeOffset="62853.2107">7031 13446 1218 0,'-12'17'295'15,"-4"13"-136"-15,-13-4-78 16,1-9-15-16,-6-11-22 15,-8-12-14-15,7-15-16 16,0-4-6-16,17-11-14 16,14 0-4-16,21-2 9 15,12 2 8-15,12 9 25 16,3 9 12-16,4 23 1 16,-2 14-2-16,-10 21 14 15,-8 6 7-15,-24 13 2 16,-12 1-4-16,-20 1-30 15,-3 2-13-15,-8-12-44 16,-2-7-23-16,2-19-13 16,0-8 1-16,8-14 31 15,8-6 20-15,10-8 9 0,12-6 4 16,15 3 20-16,9 2 8 16,15 7 17-16,3 5 2 15,0 11-4-15,-1 5 1 16,-2 10-8-16,-2 1-8 15,-3-3-9-15,-5-2-10 16,-9-7-63-16,-4-5-43 0</inkml:trace>
  <inkml:trace contextRef="#ctx0" brushRef="#br0" timeOffset="63198.3666">7270 13725 1062 0,'4'5'410'0,"3"6"-183"15,-2 1-54-15,-3 0-55 16,-6 1-23-16,0-2-32 16,-2-1-7-16,-2-3-14 15,2-5-5-15,-3-10-15 16,0-6-7-16,4-9-13 15,4-2-4-15,8-3-6 16,4-2 0-16,12 1 3 16,1 4 1-16,4 6 16 0,2 10 12 15,-2 10 26-15,-3 4 18 16,-4 13 13-16,1 7 1 16,-7 6-14-16,0 4-17 15,-4 1-24-15,-3-4-22 16,-2-5-76-16,-2-5-153 15</inkml:trace>
  <inkml:trace contextRef="#ctx0" brushRef="#br0" timeOffset="63681.2818">7720 13817 1362 0,'-1'7'242'16,"3"5"-16"-16,5 1-53 16,13-6-28-16,3-7 5 15,-1-5-38-15,4-9-15 16,-9-8-24-16,3-1-5 15,-7-8-18-15,-6-6-16 0,-7-6-15 16,-5-6-7-16,-1-8-7 16,-3-1-1-16,0-10-6 15,2 3-16-15,9-6-18 16,6 3-5-16,12 19-9 16,1 6-9-16,-1 26-46 15,1 10-41-15,4 17-238 16</inkml:trace>
  <inkml:trace contextRef="#ctx0" brushRef="#br0" timeOffset="63873.5684">7703 13552 1727 0,'4'0'404'0,"10"0"-205"0,9 1-56 16,15 0-55-16,6 5-22 16,7 0-24-16,-1-2-34 15</inkml:trace>
  <inkml:trace contextRef="#ctx0" brushRef="#br0" timeOffset="64292.4901">8431 13531 1379 0,'5'1'243'0,"3"3"-49"15,12-3-80-15,7-1-10 16,10-1-53-16,6 1-17 16,10-5-33-16,-2 4-49 15</inkml:trace>
  <inkml:trace contextRef="#ctx0" brushRef="#br0" timeOffset="64531.1504">8452 13706 1480 0,'9'2'288'16,"9"0"10"-16,15-2-156 15,5 0-14-15,13-1-58 16,2 1-24-16,-5 3-38 16,2 2 382-16</inkml:trace>
  <inkml:trace contextRef="#ctx0" brushRef="#br0" timeOffset="65429.0113">9431 13617 1009 0,'-16'8'419'0,"-13"7"-218"16,0-6-72-16,2-11-31 15,4-11-5-15,11-15-29 16,5-6-16-16,15-9-27 16,10 0-9-16,9 3 8 15,5 6 3-15,6 17 6 0,4 8 4 16,-2 20-14-16,-5 8-1 16,-16 12 3-16,-8 6 4 15,-22 7 1-15,-8 3-3 16,-15 1-8-16,-7-1-10 15,3-13-31-15,1-8-11 16,10-14-5-16,10-3 3 16,11-5 24-16,7-1 10 15,12-2 16-15,7-1 9 16,12-1 13-16,7 1-3 0,6 1-11 16,2 4-8-16,1 3-16 15,-5 0-36-15</inkml:trace>
  <inkml:trace contextRef="#ctx0" brushRef="#br0" timeOffset="65788.5497">9820 13640 1497 0,'3'3'253'0,"-1"6"-56"16,-1 5-87-16,-2 2-17 15,-2 2-14-15,-1-3-29 16,2-2-10-16,-3-6-20 0,3-7-7 16,0-8-7-16,0-8-3 15,2-8-9-15,4 0-2 16,7-4-1-16,0 0 1 15,10 5 5-15,3 5 2 16,2 6 10-16,4 10 9 16,-1 8 24-16,-6 9 15 0,-1 12 6 15,-2 6-5-15,-9 6-17 16,-2-1-18-16,-6 1-83 16,-2-4 320-16</inkml:trace>
  <inkml:trace contextRef="#ctx0" brushRef="#br0" timeOffset="66229.6746">10338 13643 1727 0,'0'1'370'0,"2"2"-266"16,3-3-17-16,-5 0 213 16</inkml:trace>
  <inkml:trace contextRef="#ctx0" brushRef="#br0" timeOffset="67450.3157">10657 13482 1307 0,'4'-2'267'15,"3"2"-88"-15,6 2-57 16,1 3 0-16,12 10-22 16,-1 3-1-16,8 5-10 15,0 1-14-15,-2-2-35 16,2 2-9-16,-12-3-17 16,-6 1-4-16,-17 0-9 15,-11-2-12-15,-12 1-33 16,-5-2-22-16,-2-11-36 15,4-8-2-15,10-14 18 16,7-8 13-16,18-13 31 16,3-8 13-16,17-8 32 15,3-5 23-15,0 0 41 16,3 4 11-16,-18 9 22 16,-9 9-1-16,-24 14-24 15,-16 12-13-15,-12 16-37 0,-2 7-12 16,4 11-54-1,10-2-48-15</inkml:trace>
  <inkml:trace contextRef="#ctx0" brushRef="#br0" timeOffset="67786.4556">11356 13451 1665 0,'6'-2'88'16,"3"2"-26"-16,11 2 90 15,6-1-52-15,8 2-43 16,1 1-19-16,9-3-32 16,0 0-46-16</inkml:trace>
  <inkml:trace contextRef="#ctx0" brushRef="#br0" timeOffset="67966.4985">11430 13619 1667 0,'14'2'356'16,"17"4"-225"-16,11-3-24 15,13-1-58-15,3 1 235 16</inkml:trace>
  <inkml:trace contextRef="#ctx0" brushRef="#br0" timeOffset="68584.2629">11968 13600 1222 0,'3'2'280'0,"7"-7"-132"16,4-2-23-16,8-9-6 15,7-8-12-15,6-13-34 16,1-6-1-16,-4-11-4 15,-2-1-6-15,-14 7-10 16,-1 9-4-16,-9 16 1 16,-6 10 1-16,0 17-4 15,-7 6-4-15,6 21-11 16,0 12-4-16,1 16-1 16,2 5-2-16,2 3-5 15,3-5-4-15,3-5-7 16,-1-9-8-16,0-12-32 15,3-7-43-15,-3-15 64 16</inkml:trace>
  <inkml:trace contextRef="#ctx0" brushRef="#br0" timeOffset="68939.9972">12701 13264 1555 0,'-15'-5'313'15,"-5"-2"-97"-15,-9 10-83 16,-2 6-23-16,0 16-48 16,-2 9-18-16,8 14-18 15,5 8-9-15,14 3-13 16,6-1-3-16,17-6-1 15,9-8 1-15,12-14 2 16,3-7 3-16,3-19 6 16,-6-5 2-16,-8-15 8 15,-5-1 1-15,-22-11 8 16,-5 3 0-16,-16 4-2 16,-22 0-4-16,-14 13-10 15,-5 0-5-15,3 8-44 16,12 5-40-16</inkml:trace>
  <inkml:trace contextRef="#ctx0" brushRef="#br0" timeOffset="69303.0209">13009 13501 1554 0,'-1'5'315'0,"-1"4"-75"16,1 6-58-16,0 13-60 16,-1 2-21-16,2 5-19 15,0 0-10-15,0-4-33 16,3-3-16-16,-1-6-29 16,0-8-23-16,1-12-86 15,-1-3-53-15,-2-13-197 16</inkml:trace>
  <inkml:trace contextRef="#ctx0" brushRef="#br0" timeOffset="69511.1937">12990 13551 1097 0,'9'-4'346'16,"15"-6"-233"-16,3 0-23 16,4 2-22-16,0-1-6 15,-5 6 7-15,-4 2 11 16,-9 9 19-16,-1 1 6 15,-6 6 21-15,-2 6-1 16,-1-2-17-16,0 8-10 0,1 4-31 16,2 3-16-16,-1-2-27 15,4-4-39-15,0-7 58 16</inkml:trace>
  <inkml:trace contextRef="#ctx0" brushRef="#br0" timeOffset="70231.3411">13715 13457 1308 0,'0'3'278'15,"1"3"-26"-15,0 14-140 16,5 8-14-16,1 12-12 0,0 1-2 15,-3-4-23-15,1 1-14 16,-5-14-22-16,0-2-9 16,1-13-1-16,0-7-1 15,-1-10-4-15,-3-7 0 16,2-13-7-16,1-3-3 16,9-4-3-16,4-2 0 15,6 2 1-15,4 1 9 0,4 9 13 16,-2 12 1-16,-3 14-1 15,-2 8-9-15,-3 10-9 16,-2 2-24-16,-2 3-33 16</inkml:trace>
  <inkml:trace contextRef="#ctx0" brushRef="#br0" timeOffset="70570.4351">14226 13521 1389 0,'-2'15'252'15,"-4"10"-46"-15,-5 5-54 16,-2 0-17-16,-5-2-38 16,-2-2-11-16,-1-7-54 0,-6-5-8 15,-3-13-11 1,0-2-1-16,2-11-6 0,5-3-5 15,11-2-10-15,6-2-2 16,13 1-3-16,7 2 1 16,10 0 8-16,5 5 5 15,3 3 6-15,-3 8 4 16,-3 9 3-16,-3 2-3 16,-7 11 0-16,2-4-3 0,-4 5-2 15,-4 1-19-15,1 1-94 16,4-1-112-16</inkml:trace>
  <inkml:trace contextRef="#ctx0" brushRef="#br0" timeOffset="71069.4699">14584 13651 1378 0,'1'-8'247'15,"2"-8"-61"-15,-3 1-39 16,-3-5-26-16,-5 4-24 16,-1-2-7-16,-5 2-26 15,-3 1-12-15,-3 0-23 16,1 5-11-16,-2 8-9 16,2 2-3-16,1 7-3 0,2 7-1 15,3 3-2-15,5 3 0 16,7 5 0-16,2-3 0 15,9 0 0-15,4 2 0 16,5-5 2-16,3-4 0 16,2-11 3-16,2-5 2 15,-1-9 2-15,-2-7 1 16,-5-4-4-16,-1-6-2 16,-2-8-3-16,-1-5-3 0,-3-12 1 15,-6-8-39-15,-1-10-9 16,0-3 2-16,-2 3-2 15,-2 11 39-15,-2 22 8 16,1 12-3-16,-3 24 7 16,3 4 2-16,3 20 7 15,-2 8 4-15,2 20 13 16,0 13 8-16,-2 15 5 16,0 4 0-16,2-2-16 15,1-12-8-15,-1-17-9 16,2-5-16-16,-1-12 348 15</inkml:trace>
  <inkml:trace contextRef="#ctx0" brushRef="#br0" timeOffset="72267.4758">13777 14025 1099 0,'-6'3'334'0,"-7"-1"-215"15,6 1-37-15,8-3 1 16,10 0 2-16,22-1 11 15,16 1-5-15,36 1-24 16,13-1-12-16,27 0-26 16,6 1-10-16,-2-1-9 15,-9 6-1-15,-25-2-21 16,-14-4-23-16</inkml:trace>
  <inkml:trace contextRef="#ctx0" brushRef="#br0" timeOffset="72691.4933">14190 14225 1250 0,'-4'-2'298'16,"4"1"-123"-16,-12-3-39 15,-2 3-11-15,-9 3-34 16,-6 3 0-16,-2 5-19 15,0 2-14-15,11 2-33 16,19-3-11 0,1-5-14-16,0 0 0 0,25 19 5 15,10 1 3-15,10 2 6 16,-11-7 11-16,-16 0 28 16,-12-1 10-16,-18 0 4 15,-16-5-4-15,-20-7-52 16,-6-4-37-16,0-16-210 15</inkml:trace>
  <inkml:trace contextRef="#ctx0" brushRef="#br0" timeOffset="75661.2558">5078 15715 1447 0,'0'-8'209'0,"0"-7"-71"16,9-6-71-16,2-7-1 15,11-6 8-15,5-4 2 16,4 5 0-16,1 8-2 16,0 19-19-16,-3 17-6 15,-6 17-3-15,-7 9 0 16,-6 16-5-16,-5 2-8 0,-5-4-14 15,2-3-6-15,6-18-6 16,1-7 0-16,12-15-2 16,2-8-1-16,4-12-1 15,4-5 1-15,-1-6-2 16,-1-1-2-16,-3-4-8 16,-7 0-4-16,-4-2-2 15,-3-2 0-15,-6 3 9 16,-4 2 4-16,-4 7 3 15,-1 8 3-15,0 11 6 16,-1 4 5-16,3 14 21 16,-1 6 8-16,2 10-2 15,4 7-5-15,8-1-19 16,3-1-10-16,9-7-24 16,4-4-30-16,0-9 73 15</inkml:trace>
  <inkml:trace contextRef="#ctx0" brushRef="#br0" timeOffset="75908.5877">6154 15599 1610 0,'7'-4'347'16,"9"-1"-130"-16,21-1-108 16,11 3-15-16,10-2-56 15,2 2-20-15,-4 3-12 16,-6 0-37-16,-6 3-95 16</inkml:trace>
  <inkml:trace contextRef="#ctx0" brushRef="#br0" timeOffset="76092.0928">6323 15709 1564 0,'8'2'305'0,"7"1"-79"0,12 0-66 16,10 1-57-16,-2-1-29 15,2 0-40-15,-3 0-39 16</inkml:trace>
  <inkml:trace contextRef="#ctx0" brushRef="#br0" timeOffset="76725.7811">7065 15491 1194 0,'5'-17'287'0,"5"-13"-159"15,11-7-61-15,7-1 14 16,12 9 21-16,4 12 10 16,8 25-8-16,1 18-3 15,-6 31-2-15,-7 7 8 16,-13 16-9-16,-9-2-11 16,-4-2-23-16,-2-5-18 0,-3-14-21 15,1-9-4-15,-6-19-4 16,-2-9-1-16,-2-15-2 15,0-16-12-15,-1-16-31 16,-2-14-19-16,6-10-20 16,-2-1 3-16,-1 6 28 15,0 8 15-15,-5 19 13 16,-3 13 4-16,-9 20 10 16,-7 14 9-16,-11 6 6 15,-3 9 1-15,-8-1-7 16,0-6-7-16,8-9-3 15,7-10-9-15,17-14-37 16,7-8-37-16,13-9-147 16</inkml:trace>
  <inkml:trace contextRef="#ctx0" brushRef="#br0" timeOffset="77069.4524">7605 15957 1469 0,'1'6'255'16,"3"2"-32"-16,15-3-106 15,6 0 7-15,11-7-10 16,2-4-11-16,-2-7-22 15,-4-4-8-15,-10-11-20 16,-7-2-9-16,-8-12-10 16,-1-7-9-16,-4-5-11 15,-3-8-4-15,-2 1-7 16,3-6-8-16,6 2-23 16,6 0-7-16,13 6-15 15,0 12-7-15,-1 18-41 16,2 14-40-16,-8 19-153 15</inkml:trace>
  <inkml:trace contextRef="#ctx0" brushRef="#br0" timeOffset="77250.6783">7755 15662 1699 0,'6'-1'358'16,"13"-2"-222"-16,11-3-64 16,14 2-21-16,2 2-14 15,5 3 327-15</inkml:trace>
  <inkml:trace contextRef="#ctx0" brushRef="#br0" timeOffset="77639.6188">8374 15654 1598 0,'4'1'303'15,"12"2"-159"-15,5 4-21 16,17-3-30-16,7 1-29 16,6 0-39-16,3 0-10 0,-2-1-28 15,-7 0-46-15,-11-2-367 16</inkml:trace>
  <inkml:trace contextRef="#ctx0" brushRef="#br0" timeOffset="77844.8754">8387 15845 1399 0,'9'1'220'0,"15"1"-63"16,8 0-47-16,11-2-33 15,5 2-26-15,1-1-30 16,-2-1-40-16</inkml:trace>
  <inkml:trace contextRef="#ctx0" brushRef="#br0" timeOffset="78755.4142">9314 15594 1581 0,'-17'4'298'0,"-21"15"-155"0,0 6-32 16,2 12-47-16,6 6-22 16,13 3-16-16,9-2 0 15,16-1 2-15,8-5 1 16,21-8 0-16,6-8-1 16,6-23-3-16,3-7-1 15,-10-22 1-15,-4-7 0 16,-12-5 12-16,-6-5 4 15,-19 7 23-15,-10 1 3 0,-22 8-15 16,-6 8-8-16,-7 11-33 16,4 11-11-16,10 6-64 15,4 4-64-15</inkml:trace>
  <inkml:trace contextRef="#ctx0" brushRef="#br0" timeOffset="79237.1176">9568 15933 1466 0,'1'1'264'0,"-1"2"-27"15,-1 1-46-15,0-4-65 16,0 0-47-16,0 0-75 16,-1 0-36-16</inkml:trace>
  <inkml:trace contextRef="#ctx0" brushRef="#br0" timeOffset="79955.349">9830 15555 1266 0,'1'0'292'0,"0"0"-86"0,-4 4-55 16,1-4 0-16,0 6-13 15,-6 17-19-15,-14 35-41 16,4-31-23-16,6 1-35 16,-1-2-9-16,13-5-8 15,2-5 4-15,15-9 7 16,7 0 2-16,4-7-1 16,6 0-2-16,-6 0-6 15,2-1-5-15,-9-2-43 16,-4-2-34-16,-4-1-119 15,-5-2-116-15</inkml:trace>
  <inkml:trace contextRef="#ctx0" brushRef="#br0" timeOffset="80165.4754">10008 15581 1138 0,'-3'0'392'16,"-5"0"-88"-16,2 6-42 15,-3 15-61-15,0 3-26 16,-2 15-40-16,3 7-14 16,2 6-38-16,5 1-20 15,4-9-38-15,1-7-12 0,1-18-25 16,1-4-24-16,-2-10-34 16,2-4-404-16</inkml:trace>
  <inkml:trace contextRef="#ctx0" brushRef="#br0" timeOffset="81064.4687">10302 15844 1466 0,'0'0'248'0,"3"0"-27"15,4 0-110-15,-7 0-69 16,0 0-9-16</inkml:trace>
  <inkml:trace contextRef="#ctx0" brushRef="#br0" timeOffset="83928.356">10513 15686 1581 0,'1'-4'278'0,"9"1"-143"15,8-2-19-15,23 9 15 16,6 6-5-16,13 10-26 0,-4 3-17 16,-12 3-36-16,-6 3-10 15,-23 6-11 1,-7 3-1-16,-15 2 1 0,-16-4-5 16,-5-6-11-16,-6-9-7 15,3-14-21-15,5-7-17 16,10-15-25-16,7-5-1 15,14-16 18-15,7-5 15 16,8-7 25-16,4-3 5 0,0 2 9 16,-4 3 6-16,-12 9 17 15,-8 8 7-15,-16 16 0 16,-15 4-4-16,-18 12-20 16,-4 4-5-16,1 4-37 15,12 1-51-15</inkml:trace>
  <inkml:trace contextRef="#ctx0" brushRef="#br0" timeOffset="86649.2864">8271 16765 1632 0,'7'1'335'0,"17"0"-166"16,4 2-36-16,8-2-43 16,9 1-27-16,-2-1-43 15,3 2-6-15,-4-3-54 16,-9 0-41-16,-7 3-136 16</inkml:trace>
  <inkml:trace contextRef="#ctx0" brushRef="#br0" timeOffset="86824.5517">8316 16922 1603 0,'-2'3'331'0,"6"5"-136"16,8-3-73-16,11 2-6 15,17 0-50-15,3 0-28 16,13 3-30-16,0-2 23 15</inkml:trace>
  <inkml:trace contextRef="#ctx0" brushRef="#br0" timeOffset="87382.0491">9123 16711 1486 0,'2'-4'226'15,"10"-4"-107"-15,5 0 5 16,17 4-27-16,5 2-18 16,6 6-30-16,-1 3-12 15,-11 8-14-15,-9 2-8 16,-19 5-5-16,-5 1-1 15,-12 2 0-15,-2 0-9 0,-1-8-19 16,0-7-9-16,3-10-15 16,4-5 4-16,8-8 11 15,8-3 8-15,12 1 26 16,8 4 12-16,6 15 15 16,-3 10 0-16,-5 16 11 15,-6 5 11-15,-19 9 5 16,-9 2 2-16,-19-2-19 15,-6-1-17-15,-6-17-18 16,1-8-13-16,7-20-37 16,4-8-22-16,16-10-32 15,4-1-27-15,12 2-109 16</inkml:trace>
  <inkml:trace contextRef="#ctx0" brushRef="#br0" timeOffset="87573.6207">9630 17092 1463 0,'1'-1'280'16,"2"0"47"-16,-1 2-118 15,-2-1-85-15,0 0-33 16,0 0-104-16,0 0 393 15</inkml:trace>
  <inkml:trace contextRef="#ctx0" brushRef="#br0" timeOffset="88205.9927">10188 16854 1368 0,'-14'6'221'0,"-8"0"-104"0,-10-1-42 16,-7-5 4-16,-1-13-18 15,0-10-6-15,14-4-18 16,11-2-14-16,16-2-14 16,11 2 1-16,12 5 15 15,6 8 8-15,10 11 8 16,3 10-7-16,-1 15-13 16,-6 7-1-16,-23 15 16 15,-11 7 1-15,-25 6 0 16,-9 5-3-16,-10-1-22 15,-3-9-8-15,6-14-7 16,2-13-5-16,11-16-6 16,3-3 1-16,10-10 1 15,8-3-1-15,9-3 8 16,6 0 2-16,11 5 15 16,1 0 6-16,7 7 13 15,3 6 8-15,4 6 9 16,2 7-4-16,-2-3-8 0,-3 1-7 15,-8-8 342-15</inkml:trace>
  <inkml:trace contextRef="#ctx0" brushRef="#br0" timeOffset="89203.9827">10919 16661 853 0,'2'-2'507'0,"3"-3"-280"16,1 6-54-16,1 10-26 15,-1 6-10-15,-2 9-18 16,1 2-6-16,-5 7-36 0,0-3-20 16,0-3-28-16,1-2-7 15,0-16-9-15,1-6-2 16,6-18-4-16,3-10-5 15,7-12-7-15,4-4-3 16,5 2 2-16,0 4 1 16,0 7 5-16,-3 9 1 15,-4 13 1-15,-3 7 4 0,-4 17 6 16,-4 3 2 0,-7 4 3-16,-3-4-3 0,-8-1-5 15,3-4-1-15,3-9-3 16,3-6-1-16,6-11-5 15,5-6-4-15,3-12-5 16,1-1 0-16,3 1 2 16,1 2 4-16,1 11 4 15,-1 7 1-15,-4 12 6 16,-1 10 5-16,-5 12 5 16,2 1 2-16,-3 7-4 15,-3-3-3-15,1-4-20 16,-5-1-33-16,0-8-117 15,1-3-137-15</inkml:trace>
  <inkml:trace contextRef="#ctx0" brushRef="#br0" timeOffset="89447.7197">10844 17060 1482 0,'-1'2'260'0,"3"3"-53"15,13-1-85-15,11-6 1 0,20-3-28 16,13-3-21-16,22-3-22 16,4 3-11-16,0 2-21 15,-5 6-4-15,-21 4-9 16,-4 5-26-16,-20 0-74 15</inkml:trace>
  <inkml:trace contextRef="#ctx0" brushRef="#br0" timeOffset="90011.7904">11298 17212 1036 0,'-15'0'412'15,"-4"0"-255"-15,-15 1-25 16,4 4-17-16,2 3-29 16,-1 4-18-16,12 2-18 15,4 1-5-15,13 2-12 16,4 0-5-16,18 3 0 16,6 0 5-16,5 1 4 15,1 1 7-15,-2 1 4 16,-4-1 1-16,-12-1 13 15,-3-3 2-15,-18 2 18 16,-8-2 2-16,-18-2-16 16,-8-5-14-16,-12-12-33 0,-1-7-9 15,11-10-44-15,4 1-39 16</inkml:trace>
  <inkml:trace contextRef="#ctx0" brushRef="#br0" timeOffset="91788.8281">19352 11206 746 0,'-8'-2'477'0,"-2"-2"-201"16,9 3-118-16,12 1 1 15,10 5 14-15,10-1-24 16,5 3-8-16,18 2-41 16,11-1-19-16,29 0-38 15,16-1-11-15,18-3-13 16,9-2-2-16,5-3 0 16,-4-2-4-16,3-2-6 15,-5-1 0-15,-19 3-4 16,-11 3 0-16,-34 2-3 15,-19 3-3-15,-24 2-16 16,-14-5-10-16,-15-2-11 16,-6-1-8-16,-15-6-1 15,-3-1 8-15,-3-5 16 16,1 0 9-16,3 0 14 16,8 1 2-16,7 6-4 0,7 0-5 15,11 3-3-15,7 2-2 16,8 1 1-16,0 6 5 15,-1 5 13-15,-5 4 11 16,-7 4 26-16,-3-1 13 16,-15 3 16-16,-5-2-3 15,-10 0-14-15,1-1-11 16,1-2-30-16,4-4-30 16,8-7-103-16,5-3-51 0</inkml:trace>
  <inkml:trace contextRef="#ctx0" brushRef="#br0" timeOffset="92304.3334">20860 10608 1433 0,'14'-7'223'0,"12"-5"-81"16,-2 4-33-16,1 5-2 15,0 4-24-15,-6 4 1 16,-5 13-6-16,-7 3-7 15,-5 10-17-15,-2 4-12 16,0 3-20-16,0 2-4 16,1-6-4-16,6-5 2 15,8-11 6-15,5-7 3 0,6-15 2 16,1-7 0-16,1-11-5 16,0-6-2-16,-5-3-6 15,-3-2-4-15,-8-2-7 16,-5-1-1-16,-4 5-4 15,-3 7-3-15,0 14 3 16,-1 11 2-16,-4 15 8 16,0 6 8-16,1 12 3 15,1 7-1-15,3 3-1 16,4-1-2-16,4-2-7 16,0-11-17-16,1-14-61 15,2-8-42-15,-1-18-432 16</inkml:trace>
  <inkml:trace contextRef="#ctx0" brushRef="#br0" timeOffset="92717.4798">20789 10414 1490 0,'-7'-1'233'16,"-2"0"-108"-16,9 1-32 0,17 1-39 15,12-1-13-15,18 0-15 16,5-1-5-16,22-3-13 16,-2 3-4-16,4 0 0 15,1 3-2-15,-29 2 0 16,-7-2-1-16,-27 1-1 15,-10 0-5-15,-18-6-3 16,-11 0-3-16,-8-10 0 16,0-3 3-16,6 1 3 15,8-1 2-15,15 7-5 16,8 3-2-16,12 6 7 16,6 11 8-16,3 13 30 15,-4 8 27-15,-7 8 45 16,-7-1 8-16,-11-5-12 15,-4-8-20-15,-2-8-51 16,-2-7 346-16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8:31:59.0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21557 11832 1664 0,'4'3'326'0,"10"12"-204"16,0 8-35-16,-3 19 9 15,0 4 0-15,-11 7-12 0,-4 4-14 16,-5 1-20-16,8-13-13 31,1-22-18-31,0 0-6 0,9 59-5 0,10-3 1 16,19-18 1-16,-1-40 1 15,3-11-19-15,-3-10-25 16,-13-14-111-16,-5-6-60 16</inkml:trace>
  <inkml:trace contextRef="#ctx0" brushRef="#br0" timeOffset="186.5034">21449 12241 1330 0,'-6'4'294'0,"-1"-1"50"16,5 2-141-16,13-2-63 15,10-1-25-15,14 2-52 16,10 1-16-16,14-2-26 15,6-1-17-15,0 1 368 16</inkml:trace>
  <inkml:trace contextRef="#ctx0" brushRef="#br0" timeOffset="471.7384">22044 12217 1591 0,'6'-1'318'16,"6"-3"-128"-16,14 4-85 15,12 1-15-15,13 3-41 16,7 1-19-16,4 3-13 16,-2-4-18-16,-6-1-121 15</inkml:trace>
  <inkml:trace contextRef="#ctx0" brushRef="#br0" timeOffset="680.0056">22177 12310 1510 0,'0'3'252'0,"3"-1"-98"0,7 1-22 16,8 3-55-16,7 0-15 15,16 1-36-15,7-1-12 16,10-6-15-16,10-3-27 15,10-6-93-15</inkml:trace>
  <inkml:trace contextRef="#ctx0" brushRef="#br0" timeOffset="1094.8478">23058 12127 1521 0,'-11'-7'271'0,"-14"-6"-77"15,-2 0-36-15,-4 2-47 16,0 5-27-16,2 9-43 15,-1 4-15-15,4 12-19 16,4 9-2-16,9 10 2 16,5 8 1-16,14 8 4 15,7 3-3-15,11-3-3 16,12-9 2-16,10-17 4 0,11-13 0 16,11-23 4-16,2-11-1 15,-4-17 3-15,-13-7-1 16,-21-8 1-16,-10 1-1 15,-24 3-4-15,-7 4-3 16,-16 9-8-16,-10 4-2 16,-6 10-74-16,0 6-39 15</inkml:trace>
  <inkml:trace contextRef="#ctx0" brushRef="#br0" timeOffset="1274.8765">23119 12090 1326 0,'-4'7'303'16,"-1"7"-7"-16,-15 9-76 15,-8 9-10-15,-11 10-77 16,-2 6-22-16,4 9-51 16,7-2-22-16,11-1-12 15,5-10-35-15</inkml:trace>
  <inkml:trace contextRef="#ctx0" brushRef="#br0" timeOffset="10053.4336">2074 9015 960 0,'-2'-8'471'15,"-5"-8"-249"-15,-14 5-64 16,-4 4 8-16,-16 1-29 15,-3 5-3-15,-2 12-31 16,1 10-17-16,10 15-34 16,10 8-12-16,15 3-22 15,13 0-5-15,19-6-9 0,9-7 0 16,14-12-1-16,4-8 4 16,3-13 1-16,-2-4 1 15,-18-8 2-15,-5 1 1 16,-21 1 6-16,-7 2-1 15,-17 3-4-15,-11 4-3 16,-15 6-6-16,-4 6-1 16,-1 11-1-16,6 1-2 15,16 8-5-15,11 3-2 0,16 0-4 16,9 1 0-16,20-9 7 16,0-12 2-16,20-3 0 15,6-7 2-15,-2-3 0 16,-3-1 0-16,-7-13 5 15,-6-2 3-15,-5-15-2 16,2 0-2-16,-7-3-4 16,-5 0 0-16,-9 13-1 15,-7 8-1-15,-5 14 0 16,-4 12 2-16,0 11 0 16,2 2 1-16,0 3 0 15,2-3-1-15,9-7 2 16,3-5 2-16,7-8-57 15,3-6-54-15</inkml:trace>
  <inkml:trace contextRef="#ctx0" brushRef="#br0" timeOffset="10193.7156">2310 9033 1630 0,'0'-4'364'16,"-5"-4"-150"-16,5 7-83 15,3 3-86-15,2 5-18 16,4 11-95-16</inkml:trace>
  <inkml:trace contextRef="#ctx0" brushRef="#br0" timeOffset="10457.8559">2522 9308 1659 0,'2'-1'369'0,"4"2"-171"16,2 6-35-16,3 10-58 15,2 4-18-15,4 7-30 16,-1-3-13-16,-3-3-22 16,3-1-6-16,-3-14 0 15,0-1 3-15,6-13 2 16,-1-13 0-16,3-5-5 15,0-9-3-15,-1 1-5 16,-2 3-8-16,-10 8-69 16,0 6-68-16</inkml:trace>
  <inkml:trace contextRef="#ctx0" brushRef="#br0" timeOffset="10922.3688">3185 9297 1426 0,'-7'17'304'0,"-8"14"77"0,-6 0-209 15,-3 2-45-15,-5-6-67 16,1-4-18-16,-1-9-21 16,-1-7-4-16,4-9-9 15,5-6-8-15,10-6-20 16,4-2-8-16,9 0-6 15,4-3 5-15,6 2 14 16,6 5 3-16,2 8 4 16,2 4 2-16,-4 11 7 15,2 5 8-15,-2 5 16 16,0 2 6-16,4-1 3 16,1 0-2-16,2-5-8 15,-1-5-4-15,2-11-3 16,-2-6-2-16,-1-12-1 15,3-5-3-15,-2-7-3 0,1-2-1 16,2 1-12-16,-2 0-2 16,-8 7-1-16,-3 5-1 15,-7 11 8-15,-1 9 3 16,0 13 16-16,1 8 8 16,0 8 13-16,-3-1-2 15,3 1-12-15,1-5-5 16,5-11-39-16,5-6-38 0</inkml:trace>
  <inkml:trace contextRef="#ctx0" brushRef="#br0" timeOffset="11088.9278">3817 9248 1816 0,'-2'0'467'0,"-1"-2"-293"16,3 2-82-16,0 0-110 16,0 0 385-16</inkml:trace>
  <inkml:trace contextRef="#ctx0" brushRef="#br0" timeOffset="11222.5708">3880 9441 1970 0,'0'1'561'0,"0"1"-302"16,-4-2-175-16,3-1-7 15</inkml:trace>
  <inkml:trace contextRef="#ctx0" brushRef="#br0" timeOffset="12029.6835">1815 10354 1492 0,'-2'0'280'15,"0"0"-33"-15,-1 18-81 16,-5 8-11-16,6 8-43 16,2 9-27-16,3 1-24 15,5-4-11-15,14-1-13 16,5-11-1-16,11-14-14 15,7-7-1-15,-3-18-1 16,-3-4-1-16,-11-12 3 16,-6-3-2-16,-13-6-7 15,-3-3-6-15,-7 2-10 16,-4 1-3-16,-5 10-3 0,1 7 2 16,2 15-5-16,3 7-2 15,4 22-1-15,5 5 0 16,3 13 9-16,-3 4 1 15,-4 2 5 1,0-25 9-16,0 1 14 0,-1 76 6 16,-9 1 4-16,-6 0-6 15,-7-52-8-15,-7-6-2 16,-2-15-3-16,-4-13-11 0,1-19-44 16,3-13-37-16,11-13-108 15,7-8-32-15</inkml:trace>
  <inkml:trace contextRef="#ctx0" brushRef="#br0" timeOffset="12321.4121">2515 10237 1573 0,'-19'3'360'15,"-7"5"-85"-15,-9 9-111 16,1 7-37-16,6 17-70 16,3 5-6-16,12 10-16 0,7 7-8 15,14 1-16-15,6 3-3 16,14-8-4-16,2-4 2 15,7-12-35-15,1-12-48 16,0-16-125-16</inkml:trace>
  <inkml:trace contextRef="#ctx0" brushRef="#br0" timeOffset="12525.336">2692 10427 1483 0,'0'2'313'0,"5"7"67"16,5 5-145-16,11 12-124 15,1 2-25-15,6 2-55 16,-1 1-11-16,2-2-12 16,-1 0-32-16,-3-3-135 15,-4-5-67-15</inkml:trace>
  <inkml:trace contextRef="#ctx0" brushRef="#br0" timeOffset="12675.9327">2912 10453 1536 0,'-19'16'343'0,"-15"11"-32"16,-1 11-119-16,-3 0-52 15,2 2-77-15,7-1-20 16,7-12-47-16,11-5-65 15</inkml:trace>
  <inkml:trace contextRef="#ctx0" brushRef="#br0" timeOffset="12855.5162">3161 10695 1506 0,'-3'16'348'0,"-5"18"49"16,-6 1-147-16,-5 1-150 16,4-1-33-16,-3-10-92 15,4-3 110-15</inkml:trace>
  <inkml:trace contextRef="#ctx0" brushRef="#br0" timeOffset="13244.4744">3355 10228 1382 0,'5'1'279'0,"3"7"24"16,-1 9-76-16,-4 15-70 15,-3 4-27-15,-3 11-38 16,3 4-14-16,3-1-28 15,4-2-14-15,9-7-14 16,3-4-1-16,1-9-12 16,-3-3-1-16,2-7-8 15,0-4-14-15,-9-8-63 16,2-6-54-16</inkml:trace>
  <inkml:trace contextRef="#ctx0" brushRef="#br0" timeOffset="13409.2168">3241 10445 1723 0,'2'8'417'15,"4"4"-183"-15,4-4-53 16,19-5-66-16,12-2-33 16,16-4-47-16,9 2-20 15,-3 1-47-15,-5-4-211 16</inkml:trace>
  <inkml:trace contextRef="#ctx0" brushRef="#br0" timeOffset="13706.6953">3789 10167 1607 0,'18'17'381'16,"14"15"-110"-16,4 21-89 15,-2 4-43-15,-13 10-37 16,-9 3-6-16,-19 8-24 15,-10 0-1-15,-13-10-32 0,0-11-27 16,8-31-52-16,2-12-40 16</inkml:trace>
  <inkml:trace contextRef="#ctx0" brushRef="#br0" timeOffset="14098.2553">4306 10443 1515 0,'13'1'302'0,"7"1"-39"15,19 2-133 1,5-4-31-16,6 1-66 0,1-2-12 16,-11-3-51-16,0 1-58 15</inkml:trace>
  <inkml:trace contextRef="#ctx0" brushRef="#br0" timeOffset="14322.7668">4302 10626 1634 0,'7'2'396'15,"5"3"-121"-15,19-3-113 16,13 1-24-16,10 0-66 15,2-3-21-15,-7 5-23 16,-7-3 301-16</inkml:trace>
  <inkml:trace contextRef="#ctx0" brushRef="#br0" timeOffset="15280.468">5262 10151 1497 0,'-6'5'285'16,"-4"4"-27"-16,-3 22-102 16,-2 12-34-16,-4 14-24 15,-4 7-22-15,-4 5-32 16,2-2-1-16,5-7-33 15,6-7-1-15,6-20-3 16,5-8 0-16,2-19 1 16,1-8-2-16,1-16-4 15,1-8-2-15,4-7-10 16,3-6-2-16,7-5-9 0,3-4 0 16,6-10 5-16,-2 0 4 15,-1 2 10-15,-1 0 3 16,-10 22 1-16,0 7 7 15,-9 22 14-15,0 11 6 16,-1 20 14-16,2 10-1 16,4 19-10-16,8 7-3 15,8 7-8-15,5-1-3 16,5-4-3-16,-3-6 0 0,-4-10-39 16,-4-8-28-16,-8-15-90 15,-5-7 49-15</inkml:trace>
  <inkml:trace contextRef="#ctx0" brushRef="#br0" timeOffset="15436.1555">5117 10467 1785 0,'3'-1'437'0,"12"-2"-279"16,9 3-44-16,14-1-66 15,11 0-4-15,10 2 226 16</inkml:trace>
  <inkml:trace contextRef="#ctx0" brushRef="#br0" timeOffset="15939.1214">5989 10326 1424 0,'-11'0'251'0,"-22"4"-32"16,6 3-41-16,4 2-78 15,2 4-26-15,15 2-41 16,5-1-8-16,15 6-11 16,8 2-4-16,9 0-3 15,5 1 11-15,-4 5 26 0,-4-1 14 16,-15 6 14-16,-8 0 1 16,-16-4-16-16,-12-4-11 15,-7-5-15-15,-5-10-16 16,-8-13-51-16,7-8-55 15,4-7-107-15,8-2-65 16</inkml:trace>
  <inkml:trace contextRef="#ctx0" brushRef="#br0" timeOffset="16119.6689">6078 10412 1446 0,'7'8'296'16,"7"5"7"-16,-1 8-69 15,-3 2-41-15,0 6-81 16,1 3-24-16,-3-1-47 16,0-1-12-16,-5 0-12 15,-1-4-29-15,-4-5-89 16,-2-4 264-16</inkml:trace>
  <inkml:trace contextRef="#ctx0" brushRef="#br0" timeOffset="16269.7794">6116 10202 1614 0,'1'-4'331'16,"2"-3"-169"-16,-1 5-70 16,-2 2-83-16,0 0-65 15</inkml:trace>
  <inkml:trace contextRef="#ctx0" brushRef="#br0" timeOffset="16522.1154">6319 10460 1482 0,'8'17'314'0,"10"24"34"16,-10 0-80-16,-4-1-102 16,-3-4-40-16,2-14-71 15,1-8-2-15,3-18-31 16,1-8-6-16,3-15-6 15,4-3-4-15,3-3-6 16,4 2-1-16,2 9-1 16,5 5-1-16,2 10 0 15,-5 8 2-15,-6 16 11 16,-5 5 8-16,-9 13 3 16,-2 3 1-16,-4-1-18 15,0 1-16-15</inkml:trace>
  <inkml:trace contextRef="#ctx0" brushRef="#br0" timeOffset="17021.9139">7192 9848 1525 0,'-13'8'263'0,"-16"15"-83"15,-6 13-14-15,-1 21-3 0,-4 15-15 16,10 26-28-16,12 11-10 16,25 14-35-16,17-4-26 15,20-13-28-15,6-16-7 16,5-23-1-16,-1-14-10 16,-5-23-46-16,-9-7-40 15,-13-19 4-15</inkml:trace>
  <inkml:trace contextRef="#ctx0" brushRef="#br0" timeOffset="17456.05">7433 10074 1520 0,'0'0'316'16,"0"1"-25"-16,0 22-107 15,-2 7-33-15,2 25-41 16,3 10-12-16,2 9-36 16,-1 1-14-16,2-11-29 15,-3-6-3-15,1-24-26 16,2-7-12-16,-2-19-41 16,4-10-35-16,3-10-40 15,3-7 7-15,4-8 32 16,2 3 26-16,2-4 61 15,1 0 8-15,-6 5 4 0,-3 3 1 16,-11 8 23-16,-5 7 2 16,-13 9 25-16,-2 5 13 15,-9 7 0-15,3 3-2 16,0-1-17-16,5 2-11 16,7-1-14-16,7-1 0 15,12-2-7-15,3-5-3 0,10 1-6 16,2-3 0-16,6 0-2 15,-1 1 6-15,-2-2-40 16,3 1-35-16,-6-7-80 16</inkml:trace>
  <inkml:trace contextRef="#ctx0" brushRef="#br0" timeOffset="17676.8701">7798 10367 1531 0,'4'-3'328'0,"2"2"-36"15,-1 2-19-15,-5-1-93 16,7 3-39-16,23 24-57 16,36 32-25-16,-30-26-30 15,-1-5-7-15,-3-2-16 16,-2 0-19-16,-6-11-72 0,-5 3-69 15</inkml:trace>
  <inkml:trace contextRef="#ctx0" brushRef="#br0" timeOffset="17861.3774">8111 10355 1440 0,'-11'5'300'0,"-13"10"65"15,-2 7-83-15,-7 4-117 16,-2 8-39-16,2-2-72 16,5 0-22-16,3-1-30 15,9-8-48-15,7-3 362 16</inkml:trace>
  <inkml:trace contextRef="#ctx0" brushRef="#br0" timeOffset="19204.3528">8447 10457 1592 0,'6'1'352'16,"9"3"-82"-16,9 0-70 15,13-1-83-15,9 3-34 16,12-3-42-16,0 2-7 0</inkml:trace>
  <inkml:trace contextRef="#ctx0" brushRef="#br0" timeOffset="19867.7247">8992 10333 1392 0,'-7'6'257'16,"-8"15"-15"-16,3 9-57 0,-3 8-60 16,5 6-25-16,7-1-35 15,5-3-3-15,13-7-6 16,4-10-7-16,9-13-10 16,3-6-5-16,-1-16-12 15,1-8-3-15,-6-6-5 16,-4-5-1-16,-6-1-3 15,-6 4-2-15,-6 3-3 16,-4 5 0-16,-9 6-3 16,0 5-2-16,-3 9-1 15,1 2-3-15,4 15-1 16,-1 0 1-16,7 6 0 16,4 2 2-16,10-1 0 15,4 2 2-15,11-2 2 16,1-1 1-16,5-7 6 15,-2-10 8-15,-3-9 10 0,-2-11 3 16,-10-8 2 0,-1 0-8-16,-7-6-11 0,-3 2-2 15,-4-1-39-15,1 1-28 16,-2 0 352-16</inkml:trace>
  <inkml:trace contextRef="#ctx0" brushRef="#br0" timeOffset="20137.8295">9467 10055 1464 0,'2'-4'291'0,"5"-1"20"16,0 12-75-16,-2 10-100 15,-1 10-21-15,-3 13-19 16,-1 4-10-16,1 15-24 15,-1 1-13-15,6 1-22 16,2-6-10-16,6-14-11 16,0-6 0-16,8-13-2 15,1-3 1-15,2-8-13 16,4-7-15-16,-6-4-39 16,-2-8-43-16,-9-6-73 15</inkml:trace>
  <inkml:trace contextRef="#ctx0" brushRef="#br0" timeOffset="20298.2838">9417 10299 1457 0,'0'1'305'0,"6"1"65"16,12 0-183-16,9-4-40 15,19-3-74-15,3 0-19 0,1 1-43 16,1 7 6-16</inkml:trace>
  <inkml:trace contextRef="#ctx0" brushRef="#br0" timeOffset="20672.6014">10216 10138 1659 0,'-6'7'376'16,"4"15"-162"-16,-3 6-53 15,4 18-63-15,3 2-22 16,1 7-24-16,2-4-13 16,1-8-15-16,2-5-6 15,-2-11-22-15,0-7-18 0,0-9-63 16,-6-5-35-16</inkml:trace>
  <inkml:trace contextRef="#ctx0" brushRef="#br0" timeOffset="20851.6318">10019 10344 1706 0,'7'2'387'0,"16"1"-200"15,11 0-40-15,23-3-59 16,4 0-23-16,3-4-34 16,-4 0 0-16,-7-6 9 15,-2 3-492-15</inkml:trace>
  <inkml:trace contextRef="#ctx0" brushRef="#br0" timeOffset="21465.2045">10960 10266 1422 0,'-4'-7'224'0,"-4"-9"-68"16,-5 0 12-16,-12 3-23 15,-3 4 17-15,-3 8-25 16,0 6-27-16,4 11-51 16,4 7-25-16,6 15-26 15,3 5-3-15,11 4 2 16,5-1 0-16,11-3 1 0,3-5 0 16,8-11-2-1,4-5 1-15,4-13 1 16,4-4 1-16,-7-14-5 0,-5-5-7 15,-11-7-8-15,-3-3-3 16,-10 0 4-16,-1-2 5 16,-7 1 5-16,-4 3 0 15,0 9-6-15,-1 10-2 16,4 12 2-16,2 13 3 0,4 15 11 16,0 6 5-16,2 10 9 15,1 1 4-15,2 2 3 16,3-3 1-16,2-4-8 15,-2-4-6-15,-1-9 3 16,-1-3-19-16,0-13-70 16,1-7 377-16</inkml:trace>
  <inkml:trace contextRef="#ctx0" brushRef="#br0" timeOffset="21886.2228">11165 9814 1300 0,'9'0'273'0,"15"10"-59"16,6 11-30-16,16 39-80 15,-1 10-2-15,-3 23-17 16,-4 7 13-16,-28 3 21 16,-11 3-8-16,-20-13-34 15,-6-7-15-15,-3-24-37 16,3-14-6-16,7-19-69 16,3-14 25-16</inkml:trace>
  <inkml:trace contextRef="#ctx0" brushRef="#br0" timeOffset="49486.9793">12028 10333 1415 0,'-11'6'222'0,"-10"3"-62"16,8 0-10-16,26 2-27 15,13-2-5-15,36-1-34 16,17-1-12-16,26-7-32 15,13-1-14-15,7-6-12 0,3 1-3 16,-4 4-3-16,-14 0 1 16,-20 4-17-16,-10 6-23 15,-30 5-68-15,-14 0-63 16</inkml:trace>
  <inkml:trace contextRef="#ctx0" brushRef="#br0" timeOffset="49775.8085">12186 10544 1407 0,'-9'2'202'0,"-6"1"-90"15,10 3-40-15,19-2-3 16,14 1 9-16,28-2-6 16,20-4 0-16,25-5-13 15,12 1-17-15,1-2-21 16,-3 1-5-16,-17 2-6 16,-7-3-15-16,-11 6-53 15,-10-1-50-15,-15 2-229 0</inkml:trace>
  <inkml:trace contextRef="#ctx0" brushRef="#br0" timeOffset="49986.8718">12962 10273 1252 0,'6'0'299'0,"3"-1"-89"15,21 8-83-15,15 5-20 0,8 8-37 16,-3 4-12-16,-10 3-17 15,-8 2 13-15,-21 1 17 16,-10 0 2-16,-17 2-11 16,-11-2-20-16,-11 0-15 15,-7 2-37-15,0-2-108 16</inkml:trace>
  <inkml:trace contextRef="#ctx0" brushRef="#br0" timeOffset="50416.9276">12247 9555 1552 0,'8'3'276'0,"7"7"-102"15,-1 5-24-15,-6 16-16 16,-7 3-6-16,-3 14-30 16,-5 8-12-16,3 5-28 15,4-2-26-15,4-8-22 16,9-10-4-16,8-11 0 16,3-9-1-16,7-8-3 15,-1-5-16-15,-8-11-78 16,-6-1-38-16</inkml:trace>
  <inkml:trace contextRef="#ctx0" brushRef="#br0" timeOffset="50581.5153">12167 9744 1541 0,'-2'1'298'0,"7"3"-62"0,7 1-46 16,11 3-87-16,9 1-24 15,13-4-49-15,8-1-7 16,5-2-73-16,0-2-43 16</inkml:trace>
  <inkml:trace contextRef="#ctx0" brushRef="#br0" timeOffset="50776.9554">12593 9774 1577 0,'17'0'290'0,"18"-1"-165"16,2 0-26-16,10-3-61 16,-6 2-16-16,-5 4-36 15,1-1-56-15</inkml:trace>
  <inkml:trace contextRef="#ctx0" brushRef="#br0" timeOffset="50970.4368">12643 9894 1654 0,'2'2'349'16,"13"6"-201"-16,8-3-30 15,9-3-62-15,9-1-23 16,1-1-21-16,3 2-8 16,0-1-83-16,-1 0-86 15</inkml:trace>
  <inkml:trace contextRef="#ctx0" brushRef="#br0" timeOffset="51239.4841">13186 9761 1595 0,'-13'0'333'0,"-15"5"-136"15,2 1-27-15,4 9-81 16,5 5-29-16,7 10-30 16,7 5-12-16,4 2-11 15,8 0-3-15,13-6-2 16,2-3 1-16,9-17 3 15,-2-7 4-15,1-15 4 16,0-6 3-16,-9-12 1 16,-5-5 3-16,-18-3-3 15,-8-4 5-15,-13 8-60 0,-4 3 389 16</inkml:trace>
  <inkml:trace contextRef="#ctx0" brushRef="#br0" timeOffset="52301.9248">13925 10412 1429 0,'-8'10'228'15,"-9"6"-49"-15,12 15-68 16,5 3-13-16,9-3-17 15,9-1-12-15,10-10-28 16,8-2-10-16,5-9-14 16,3-8-3-16,0-11-1 15,-6-6-2-15,-7-12 1 16,-8-5-1-16,-11-6-1 16,-7-3 0-16,-8 5-1 15,-3 8-1-15,0 18-1 16,3 13 8-16,1 23 13 0,-3 11 5 15,5 19-3 1,0 6-8-16,1 10-17 0,6 1 3 16,-8 1 22-16,0-1 13 15,-12-9 18-15,-8-7-5 16,-7-12-20-16,-13-9-10 16,-8-17-9-16,-2-6-2 15,1-24-21-15,7-6-22 16,13-21-58-16,10-5-38 15,20-9-97-15</inkml:trace>
  <inkml:trace contextRef="#ctx0" brushRef="#br0" timeOffset="52596.9027">14690 10037 1489 0,'-10'3'271'0,"-12"7"-50"16,-7 5-34-16,3 18-64 15,-2 7-10-15,6 20-28 16,6 11-17-16,10 6-16 15,8 4-26-15,13-10-21 0,6-4 1 16,4-16-6-16,1-9-21 16,-2-11-71-16,-2-8-39 15</inkml:trace>
  <inkml:trace contextRef="#ctx0" brushRef="#br0" timeOffset="52807.7934">14792 10297 1576 0,'2'3'331'0,"11"6"-88"16,6 8-57-16,15 13-75 16,5 4-30-16,8 6-42 15,3 0-10-15,-10-3-6 16,-4-3-24-16,-13-9-79 15,-6-8-35-15</inkml:trace>
  <inkml:trace contextRef="#ctx0" brushRef="#br0" timeOffset="52972.9272">15142 10337 1473 0,'-14'4'320'0,"-4"5"55"16,-10 11-161-16,-2 5-46 15,-1 5-68-15,-2 3-29 16,3 1-42-16,2 0-11 16,7-7-58-16,6 2-64 15</inkml:trace>
  <inkml:trace contextRef="#ctx0" brushRef="#br0" timeOffset="53152.245">15226 10571 1484 0,'6'17'345'15,"-1"7"69"-15,-10 11-191 16,-4 4-52-16,-10-1-100 16,3 2-20-16,2-5-87 15,2-9 358-15</inkml:trace>
  <inkml:trace contextRef="#ctx0" brushRef="#br0" timeOffset="53584.965">15630 10326 1544 0,'-9'-8'296'0,"-16"-3"-84"16,0 6-33-16,0 13-83 15,-3 9-29-15,6 16-38 16,2 8-9-16,14 9-2 16,6 0-3-16,18-3-5 15,10-6-2-15,9-12-2 16,5-7 2-16,1-18 2 16,-1-7 3-16,-2-14 3 15,-7-8 2-15,-13-8 3 16,-10-4-2-16,-18-3-6 15,-10 1-3-15,-12 4-3 16,-3 6-21-16,6 11-71 16,0 5-55-16</inkml:trace>
  <inkml:trace contextRef="#ctx0" brushRef="#br0" timeOffset="53756.609">15687 10369 1496 0,'-2'7'300'16,"-5"14"-12"-16,-2 6-42 16,-5 11-104-16,0 3-37 15,-1 2-52-15,3-1-18 16,1-7-35-16,3-4-33 16,6-13 372-16</inkml:trace>
  <inkml:trace contextRef="#ctx0" brushRef="#br0" timeOffset="54143.7742">15994 10138 1642 0,'12'29'358'16,"11"41"-185"-16,-1 16-28 15,-7 13-47-15,-14 0-30 16,-14-6-20-16,-7-6-6 16,-7-21-54-16,7-11-39 0,6-29 63 15</inkml:trace>
  <inkml:trace contextRef="#ctx0" brushRef="#br0" timeOffset="54455.6878">16492 10474 1651 0,'9'0'379'0,"20"7"-172"0,5-3-36 16,15 1-98-16,5 1-30 15,-2-6-23-15,-2 0-19 16,-9-4-80-16,-6 2-64 16</inkml:trace>
  <inkml:trace contextRef="#ctx0" brushRef="#br0" timeOffset="54649.2544">16542 10635 1564 0,'10'3'342'15,"11"3"-83"-15,16 0-91 16,8 0-38-16,12 2-70 16,0-2-20-16,-5-2-21 15,-10 1-32-15</inkml:trace>
  <inkml:trace contextRef="#ctx0" brushRef="#br0" timeOffset="55775.7828">17484 10233 1570 0,'-3'0'318'16,"-9"8"-97"-16,-7 9-22 15,-7 25-86-15,-4 5-25 16,1 19-44-16,5-1-9 0,6-5-16 15,3-2-7 1,11-18-4-16,4-7-3 0,3-17 4 16,8-12 0-16,2-14 0 15,2-13 0-15,8-14-3 16,-1-6-3-16,1-14-1 16,3-3-2-16,-3-12-2 15,-4 0-1-15,0 8-5 16,-1 11 1-16,-4 29 3 15,0 14 3-15,-7 25 7 16,2 16 4-16,-2 17 5 16,3 11-2-16,9 10-4 15,-2 0-1-15,10-3-3 16,-3-3 0-16,-2-14 1 16,-5-8-12-16,-5-15-52 15,-4-9-50-15,-8-13-305 0</inkml:trace>
  <inkml:trace contextRef="#ctx0" brushRef="#br0" timeOffset="55937.6612">17433 10522 1567 0,'-5'-1'361'0,"1"1"-61"15,11 0-118-15,9 2-43 0,15 2-78 16,7-2-21-16,8-1-22 15,1 2-25-15</inkml:trace>
  <inkml:trace contextRef="#ctx0" brushRef="#br0" timeOffset="56465.0146">18153 10367 1048 0,'-11'-3'419'0,"-19"-4"-198"16,1 5-43-16,3 7-69 16,-2 0-26-16,8 7-41 15,8-1-10-15,9 4-17 16,11 5 0-16,13 2 6 16,6 5 1-16,10-1 1 15,-6-3 3-15,-3 2 5 16,-9-4 8-16,-20 0 13 15,-12 1-2-15,-16-4-15 16,-4-2-6-16,-2-10-30 16,2-6-48-16,13-11-124 15</inkml:trace>
  <inkml:trace contextRef="#ctx0" brushRef="#br0" timeOffset="56656.7562">18314 10453 1652 0,'0'16'407'0,"-2"13"-133"15,-1 1-120-15,3 3-40 16,-1 1-59-16,1-3-17 16,2-8-19-16,3-3-26 0,3-12-88 15,0-8-15-15</inkml:trace>
  <inkml:trace contextRef="#ctx0" brushRef="#br0" timeOffset="56776.7917">18306 10214 1667 0,'-3'-1'346'0,"-1"1"-215"15,-1 5-52-15</inkml:trace>
  <inkml:trace contextRef="#ctx0" brushRef="#br0" timeOffset="57209.2323">18513 10435 1520 0,'7'3'301'0,"10"13"-48"16,2 5-54-16,-1 5-77 15,-6 6-24-15,-11-6-14 16,-1 1-2-16,-7-7-29 15,2-5-16-15,3-7-19 16,4-8-5-16,2-8-5 16,0-9-3-16,13-5-5 15,-1 1-1-15,13-4-1 16,2 2-2-16,2 2 1 16,2 4 0-16,-4 17 7 15,-1 6 13-15,-11 14 33 16,-5 8 15-16,-7 3 15 15,-5 7-8-15,2-1-28 16,2-5-14-16,1-6-40 16,1-8 20-16</inkml:trace>
  <inkml:trace contextRef="#ctx0" brushRef="#br0" timeOffset="58003.943">19315 10051 1562 0,'-10'4'281'0,"-21"14"-112"15,-2 14-33-15,-5 28-30 16,1 17-22-16,9 27-40 16,10 8-12-16,20 3-9 0,9-6-9 15,22-16-8-15,7-11 11 16,8-25-51-16,1-8 134 16</inkml:trace>
  <inkml:trace contextRef="#ctx0" brushRef="#br0" timeOffset="58563.6164">19487 10199 1185 0,'4'-11'359'0,"1"-9"-49"16,0 6-60-16,-4 14-55 15,-1 12-33-15,-2 19-69 0,-4 13-18 16,4 19-32-16,1 9-12 16,-2 0-19-16,3-6-2 15,0-17-22-15,0-13-16 16,4-15-42-16,2-10-21 16,3-14-55-16,0-7-34 15,4-10-39-15,3-3 24 16,1-4 81-16,3 0 44 15,-2-3 62-15,2 6 13 0,-9 9 37 16,-5 0 28-16,-8 15 24 16,-9 7 18-16,-9 2-24 15,-2 5-16-15,-5 4-2 16,3-2-2-16,13 4-11 16,-1 0-7-16,13-3-17 15,6-1-6-15,6-1-13 16,9-1-4-16,8 1 4 15,2-5-28-15,4-3-108 16</inkml:trace>
  <inkml:trace contextRef="#ctx0" brushRef="#br0" timeOffset="58783.4646">19895 10398 1603 0,'6'4'351'16,"5"6"-92"-16,4 5-93 15,10 11-79-15,4 1-23 16,4 6-39-16,-1 0-7 16,-6-6 0-16,-7 1-23 15,-1-6-78-15,-7-7-52 0</inkml:trace>
  <inkml:trace contextRef="#ctx0" brushRef="#br0" timeOffset="58951.3734">20162 10433 1680 0,'-13'3'416'0,"-17"4"-134"15,-2 7-66-15,-1 10-72 16,2 3-41-16,6 8-53 15,1 4-17-15,9-1-39 16,1-1-24-16,5-6-68 16</inkml:trace>
  <inkml:trace contextRef="#ctx0" brushRef="#br0" timeOffset="61902.1087">20573 10316 1550 0,'-1'-4'303'0,"-7"-3"-73"16,2 6-31-16,-1 9-68 16,2 12-32-16,7 19-53 15,1 11-13-15,7 7-20 16,0 1-3-16,1-12-17 16,2-9-31-16,0-9-89 15,-4-11-75-15</inkml:trace>
  <inkml:trace contextRef="#ctx0" brushRef="#br0" timeOffset="62083.0043">20416 10476 1638 0,'0'1'344'0,"3"4"-170"16,7-1-23-16,11 2-49 0,9 1-22 15,16-3-43-15,8-3-15 16,17-1-15-16,-2-1-36 16</inkml:trace>
  <inkml:trace contextRef="#ctx0" brushRef="#br0" timeOffset="62680.212">21274 10347 1507 0,'1'-7'262'0,"-1"-10"-80"0,-5 1-15 15,-9 2-25-15,-6 1-19 16,-10 6-24-16,-2 4-12 15,-5 6-32-15,2 6-15 16,4 11-32-16,5 10-9 16,11 12-7-16,6 2-2 15,13 5 2-15,3-3 1 16,13-9 2-16,3-4 2 16,7-11 1-16,4-8-4 0,1-13-8 15,-3-7 0-15,-8-10 0 16,-3-3 3-16,-10-5 4 15,-7-1 1-15,-6 3 1 16,-6 7 0-16,-8 11-1 16,-2 5 0-16,1 20 2 15,2 4 4-15,2 13 7 16,5 9 6-16,4 9 8 16,0 7 2-16,4 5-2 15,3-3-5-15,1-12-7 16,2-8 4-16,1-20-38 15,-1-8-8-15</inkml:trace>
  <inkml:trace contextRef="#ctx0" brushRef="#br0" timeOffset="63144.6858">21448 10014 1300 0,'0'-1'274'0,"3"2"-68"16,5 3 9-16,16 21-62 15,4 13-13-15,11 22-45 16,0 19-22-16,-11 18 9 16,-9-1-7-16,-25-1-18 15,-14-4-10-15,-18-12-19 0,0-5-7 16,3-20-7-16,7-10-11 16,15-21-36-16,0-9 345 15</inkml:trace>
  <inkml:trace contextRef="#ctx0" brushRef="#br0" timeOffset="122708.0361">15067 15315 1210 0,'-6'0'292'0,"-3"0"-161"16,-3 2-35-16,-7 0-9 15,2-1-5-15,-1 1-8 16,3 2-22-16,4 3-12 15,4 4-21-15,2 2-8 16,5 4-4-16,4 1-1 16,5 2 7-16,1-4 5 15,4-6 7-15,4-2 11 16,4-7 9-16,-1-3 0 0,6-7 7 16,-7-6 3-16,-8-3 1 15,-1 0 9-15,-13-2 6 16,-1 1-3-16,-12-1-3 15,-8 2-9-15,-6 3-20 16,-5 3-9-16,2 8-20 16,5 4-7-16,0 7-8 15,6 4-1-15,5 6-3 16,5 5 1-16,11 4 1 16,1-3 1-16,15-7 5 15,8-3 1-15,11-12 3 16,4-5 3-16,-8-3 3 15,-9-2 3-15,-13 1 1 16,-11 2 2-16,-14 2-19 0,-5 0 79 16</inkml:trace>
  <inkml:trace contextRef="#ctx0" brushRef="#br0" timeOffset="123188.9227">13952 15815 1404 0,'-1'-6'266'0,"0"-1"-18"15,6 7-81-15,8 3-3 16,13 12-56-16,8 5-27 16,11 10-38-16,2 7-13 15,-6 5-18-15,-8-1-2 16,-9-3-3-16,-4-8-28 15,0-4-93-15,-2-11-80 0</inkml:trace>
  <inkml:trace contextRef="#ctx0" brushRef="#br0" timeOffset="123397.3664">14332 15815 1554 0,'-8'5'294'0,"-14"6"-94"16,-3 4-20-16,-5 8-55 16,-2 5-31-16,0 0-52 15,-2 0-17-15,1 2-17 16,3-1-6-16,9-3-2 16,3-3-21-16,12-11-77 15,2-2-58-15</inkml:trace>
  <inkml:trace contextRef="#ctx0" brushRef="#br0" timeOffset="123643.7882">14403 15859 1547 0,'13'0'294'16,"10"0"-102"-16,16 1-101 15,7 1-11-15,3 1-55 16,-4 1-8-16,-17-1-18 16,-1-3-37-16,-8 2-130 15</inkml:trace>
  <inkml:trace contextRef="#ctx0" brushRef="#br0" timeOffset="123832.3353">14491 15967 1237 0,'-6'5'328'15,"-1"4"-61"-15,12-2-115 0,10-2-35 16,16-4-45-16,2-2-22 15,5-3-29-15,0 1-2 16,-4 3-61-16,0 0-79 16</inkml:trace>
  <inkml:trace contextRef="#ctx0" brushRef="#br0" timeOffset="124314.7565">14961 15842 528 0,'-1'0'222'0,"-3"-4"-92"16,1 4-109-16,2 0 62 16,0 0 74-16,0 0 70 15,-1-1-82-15,1 0-11 16,0 1 12-16,-12 1 2 16,-34 19-12-16,30 5-17 15,2 5-12-15,9 7-36 0,6 4-20 16,15 3-27-16,10 0-11 15,17-5-8-15,8-8-1 16,5-12 5-16,-3-12 2 16,-5-17 6-16,-7-8 6 15,-13-16 19-15,-3 0 5 16,-18-8 1-16,-6 0-3 16,-14 6-13-16,-7 0 0 15,-11 11-4-15,-8 2-8 0,-9 9-12 16,-3 5-20-16,9 8-65 15,6 3-48-15,12 5-97 16</inkml:trace>
  <inkml:trace contextRef="#ctx0" brushRef="#br0" timeOffset="124566.4134">15165 15903 1478 0,'1'-1'296'0,"-5"2"34"0,-2 8-61 15,-7 10-77-15,-7 5-25 16,-2 9-77-16,-1 2-34 15,-2-1-40-15,7 4-21 16</inkml:trace>
  <inkml:trace contextRef="#ctx0" brushRef="#br0" timeOffset="125609.6664">15080 15377 934 0,'-6'-1'374'0,"-8"-4"-224"16,-1 1-65-16,-4-2-28 15,3 2 2-15,3 2-9 16,4 3-4-16,4 4-5 16,3 2 2-16,4 5-8 15,5 3-6-15,8 3-13 16,6-3-6-16,5-8 8 15,0-5 14-15,-5-9 40 16,-4-6 29-16,-12-2 40 16,-5 1-10-16,-12 5-36 15,-8 5-33-15</inkml:trace>
  <inkml:trace contextRef="#ctx0" brushRef="#br0" timeOffset="139146.6868">1874 11639 1421 0,'0'18'259'16,"0"9"2"-16,1 18-138 16,2 9-17-16,1 8-45 15,-1 0-20-15,2-3-26 16,-3-7-6-16,-1-14-13 16,0-6-28-16,-1-14-90 15,0-7-66-15</inkml:trace>
  <inkml:trace contextRef="#ctx0" brushRef="#br0" timeOffset="139310.7588">1866 11810 765 0,'-3'-23'546'15,"0"-27"-256"-15,4 4-63 16,8 7-32-16,6 1-15 16,13 9-59-16,4-2-26 0,5 3-45 15,3 6-17-15,2 4-27 16,-2 8-4-16,4 14-39 15,0 5-42-15</inkml:trace>
  <inkml:trace contextRef="#ctx0" brushRef="#br0" timeOffset="139596.2586">2188 11891 1613 0,'-2'19'326'0,"-2"15"-169"16,2 7-62-16,2 0-24 16,4-7-41-16,3-6-60 15</inkml:trace>
  <inkml:trace contextRef="#ctx0" brushRef="#br0" timeOffset="139908.7117">2677 11959 1583 0,'3'10'329'0,"-3"15"-110"16,-6 4-29-16,-14 0-75 16,-2 6-31-16,-6-5-43 15,-4-3-11-15,4-9-17 16,-6-15-10-16,2-12-23 15,2-10-16-15,8-8-6 16,5 0 4-16,13 2 15 16,4 3 15-16,12 8 27 15,4 0 13-15,12 9 22 0,4 9 14 16,1 10-6 0,0 9-7-16,-7 8-20 0,-4 0-10 15,0 7-25-15,0-3 71 16</inkml:trace>
  <inkml:trace contextRef="#ctx0" brushRef="#br0" timeOffset="140364.4102">3409 11896 1573 0,'13'4'326'0,"4"2"-97"15,17 10-102-15,4 7-12 16,2 8-43-16,2 5-18 0,-12 1-17 16,-3 3-3-16,-8-2-67 15,-3 0-49-15,-2-13-129 16</inkml:trace>
  <inkml:trace contextRef="#ctx0" brushRef="#br0" timeOffset="140553.9566">3731 11918 1499 0,'-9'3'295'0,"-14"2"-14"15,-1 10-52-15,-6 4-88 16,0 5-33-16,-3 10-49 16,2-2-19-16,2 5-26 15,1 1-5-15,3-7-47 16,1-2-31-16,6-9-80 15,4-5-83-15</inkml:trace>
  <inkml:trace contextRef="#ctx0" brushRef="#br0" timeOffset="140749.4345">3800 11956 1491 0,'20'0'299'0,"16"-1"18"0,12-2-201 16,8 0-36-16,-5 3-50 15,-7 0-29-15,-6 5-91 16,-8 0-77-16</inkml:trace>
  <inkml:trace contextRef="#ctx0" brushRef="#br0" timeOffset="140942.7719">3867 12050 1706 0,'0'3'390'0,"10"4"-190"15,9-5-52-15,20 1-66 16,5-4-21-16,3-5-33 15,3 6-22-15,-3 1-111 0,1 7 455 16</inkml:trace>
  <inkml:trace contextRef="#ctx0" brushRef="#br0" timeOffset="141287.3576">4581 11863 936 0,'-10'-2'464'0,"-10"-2"-240"15,-3 4-23-15,-3 8-10 16,0 5-18-16,-3 8-60 16,-1 4-22-16,7 7-46 15,3 2-11-15,20 3 3 16,10 0-1-16,16-2 2 15,5 0-2-15,8-9-6 16,4-5 2-16,2-14-1 16,5-7-2-16,-10-16-11 15,1-2-5-15,-12-11-6 16,-6-5-8-16,-8 0-16 16,-11-4-10-16,-16 4-32 15,-4 7-25-15,-8 6-68 16,-3 13-35-16</inkml:trace>
  <inkml:trace contextRef="#ctx0" brushRef="#br0" timeOffset="141488.5109">4713 11880 1547 0,'0'6'312'15,"-4"13"-72"-15,-4 2-39 0,-15 9-88 16,-6 5-40-16,-6 3-43 16,3 1-12-16,5-6-45 15,4-8-42-15,13-10-100 16</inkml:trace>
  <inkml:trace contextRef="#ctx0" brushRef="#br0" timeOffset="141712.1329">5083 12150 1699 0,'0'4'450'0,"-5"4"-130"0,-5 8-86 16,-3 9-125-16,-4 4-36 16,1 4 35-16</inkml:trace>
  <inkml:trace contextRef="#ctx0" brushRef="#br0" timeOffset="142429.8717">5610 11911 1384 0,'-6'10'232'0,"-4"17"-60"16,1 9-37-16,9 11-50 15,2 3-14-15,10-6-17 16,5-7-9-16,7-14-20 16,3-9-6-16,3-18-1 15,0-7-1-15,0-14 0 16,-3-6-2-16,-7-1-2 16,-4 0-4-16,-13 2-1 15,0 7-2-15,-8 10-5 16,2 7-1-16,-3 17 0 15,0 7 2-15,6 18 3 16,1 8 1-16,6 13 3 16,0 8 2-16,-7 5 30 15,-3 3 15-15,-13-5 12 16,-7-7 3-16,-7-5-26 0,-5-5-13 16,-7-13-14-16,1-5-1 15,1-26-5-15,4-11-19 16,10-23-61-16,6-7-40 15,14-3-72-15</inkml:trace>
  <inkml:trace contextRef="#ctx0" brushRef="#br0" timeOffset="142873.2085">6274 11616 1248 0,'-14'3'311'15,"-17"9"-74"-15,-3 14-19 16,-6 22-61-16,6 14-23 15,6 21-53-15,10 5-18 16,18 3-28-16,8-6-10 16,15-15-15-16,3-12-2 0,12-21-31 15,-2-11-31-15,5-20-110 16,1-7-119-16</inkml:trace>
  <inkml:trace contextRef="#ctx0" brushRef="#br0" timeOffset="143209.8043">6602 11895 1423 0,'-10'-3'255'0,"-9"-4"-17"15,-4 5-32-15,1 7-63 16,0 8-30-16,6 10-52 15,3 5-19-15,5 5-20 16,5 4-5-16,6 2-6 16,10-1-1-16,10-4-4 15,8-7 2-15,8-15 0 0,-3-9 4 16,3-13 3-16,-2-10 3 16,-8-10 0-16,-2-4 0 15,-13-6-1-15,-8 2-4 16,-15-2-5-16,-7 6-3 15,-12 12-7-15,-1 2-11 16,0 14-41-16,1 5-39 16,5 4-103-16</inkml:trace>
  <inkml:trace contextRef="#ctx0" brushRef="#br0" timeOffset="143414.7631">6748 11893 1422 0,'2'2'269'16,"3"5"-26"-16,-15 6-56 15,-7 4-9-15,-8 11-67 16,-5 2-27-16,-1 3-51 16,-2 0-14-16,6-3-13 15,6-4-28-15,16-5-89 16,5-3-3-16</inkml:trace>
  <inkml:trace contextRef="#ctx0" brushRef="#br0" timeOffset="143659.2009">6939 12239 1585 0,'-5'15'324'16,"-5"9"-137"-16,-9 12-94 15,0 0-20-15,3-1 306 16</inkml:trace>
  <inkml:trace contextRef="#ctx0" brushRef="#br0" timeOffset="144117.5318">7171 11948 1516 0,'-10'0'282'0,"-13"4"-67"0,4 8-106 16,3 6-18-16,3 7-32 16,8 5-4-16,9 7-10 15,10 1-8-15,6 1-11 16,6-5 0-16,12-12 9 16,5-9 6-16,9-17 2 15,-3-10 2-15,-5-15 3 16,-10-8 1-16,-14-5-1 15,-9-1 5-15,-14 1-15 16,-8 7-9-16,-16 9-10 16,-3 8-8-16,-16 11-38 15,0 6-29-15,5 2-95 16,4 4-189-16</inkml:trace>
  <inkml:trace contextRef="#ctx0" brushRef="#br0" timeOffset="144333.2165">7396 11990 1501 0,'-16'10'309'0,"-14"9"7"0,-7 11-173 15,-5 1-45-15,8 7-64 16,4 0-34-16,15-5-5 16</inkml:trace>
  <inkml:trace contextRef="#ctx0" brushRef="#br0" timeOffset="144716.4646">7567 11645 1690 0,'12'13'395'15,"16"20"-192"-15,5 13-34 0,3 22-65 16,-1 4-21-16,-16 15-18 15,-12 14-23-15,-28 4-19 16,-11 0-9-16,-5-21-65 16,3-22-42-16</inkml:trace>
  <inkml:trace contextRef="#ctx0" brushRef="#br0" timeOffset="145091.4588">8050 11999 1581 0,'13'2'339'0,"15"-2"-114"0,18 5-112 15,7 0-36-15,4-2-59 16,-9-2-4-16,-12 0-66 16,-10 1-69-16</inkml:trace>
  <inkml:trace contextRef="#ctx0" brushRef="#br0" timeOffset="145301.9609">8067 12157 1609 0,'11'1'354'0,"24"1"-133"0,10 1-43 15,13-2-95-15,0 0-28 16,-6 1-69-16,-10 3 296 15</inkml:trace>
  <inkml:trace contextRef="#ctx0" brushRef="#br0" timeOffset="145903.4213">8920 11720 1465 0,'-9'13'285'16,"-8"4"10"-16,0 25-139 0,-2 8-18 15,-3 13-43-15,2 2-18 16,-2-6-32-16,2-4-18 15,8-15-19-15,1-7-1 16,5-21-2-16,4-9 0 16,4-12-5-16,2-13-1 15,7-7-7-15,5-6-1 0,0-10-11 16,5-3-2-16,1-6-1 16,-6-5 1-16,5 5 12 15,-2 9 4-15,-4 17 14 16,0 11 5-16,-8 17 10 15,-1 10 2-15,2 17 0 16,2 10-1-16,8 12 1 16,0 3 0-16,5 8-4 15,0-2-3-15,-7-6-9 16,9-5-2-16,-8-14-11 16,0-6-17-16,2-14-57 15,-10-4-41-15,-7-13-306 16</inkml:trace>
  <inkml:trace contextRef="#ctx0" brushRef="#br0" timeOffset="146065.0206">8846 12046 1543 0,'0'0'313'15,"12"0"-62"-15,5 1-46 16,26-1-91-16,6 2-41 15,3 1-36-15,1-2-22 16</inkml:trace>
  <inkml:trace contextRef="#ctx0" brushRef="#br0" timeOffset="149308.7142">9612 11879 921 0,'6'-4'458'0,"5"-3"-277"16,-9 2-35-16,-3 2 1 16,-11 3-21-16,-7 2-20 15,-6 5-26-15,-3 1-5 16,-2 1-26-16,4 1-12 15,6 3-25-15,5 1-9 16,14 1-8-16,7 1-4 16,16 5-2-16,11 0 2 15,13 4 3-15,2 4 2 0,-1 2 4 16,-7-1 3-16,-17 0 3 16,-16-4 3-16,-20-8 6 15,-12-8 3-15,-14-15-6 16,3-10-28-16,8-13-152 15,9-2-237-15</inkml:trace>
  <inkml:trace contextRef="#ctx0" brushRef="#br0" timeOffset="149520.1513">9878 11885 1545 0,'1'-1'312'0,"2"4"-53"0,-1 8-55 16,-1 12-84-16,0 7-22 15,1 4-40-15,1 3-21 16,-1 1-27-16,3-1-25 16,-2-5-96-16,2-6-22 15</inkml:trace>
  <inkml:trace contextRef="#ctx0" brushRef="#br0" timeOffset="149674.3828">9901 11657 1591 0,'0'-5'335'0,"-1"-6"-132"15,-1 5-74-15,6 9-89 16,1 3-40-16,4 8 59 15</inkml:trace>
  <inkml:trace contextRef="#ctx0" brushRef="#br0" timeOffset="149982.8883">10082 11944 1513 0,'7'18'297'16,"7"12"-39"-16,0 1-113 0,-2 2-9 15,0-9-60-15,-1 0-19 16,-1-9-17-16,-3-10-21 16,-2-5-5-16,0-9-1 15,3-11-4-15,2-4-3 16,8-4-6-16,0 0 1 16,6 4-4-16,2 8 1 15,-2 9-2-15,4 7-1 16,-8 11 9-16,2 6 5 0,-6 2 18 15,-2 2 8-15,-1 7-2 16,-5-1-2-16,-8 7-17 16,0 0-2-16,-7 1-34 15,-3 1-22-15</inkml:trace>
  <inkml:trace contextRef="#ctx0" brushRef="#br0" timeOffset="153471.6511">10893 11612 1376 0,'-13'0'228'0,"-12"3"-65"15,-5 6-2-15,5 27-20 16,-3 9-2-16,1 30-40 0,10 14-20 15,6 5-39-15,15 5-14 16,21-12-16-16,3-10 1 16,13-16-40-16,2-12-45 15</inkml:trace>
  <inkml:trace contextRef="#ctx0" brushRef="#br0" timeOffset="154084.672">11354 11974 974 0,'4'-10'422'0,"3"-7"-241"16,-2 1-15-16,-12-2-7 0,-3 1-2 15,-8 5-21-15,-1 5-12 16,-7 8-33-16,-5 8-19 16,-4 10-29-16,-6 8-17 15,3 9-18-15,7 4-6 16,14 7-5-16,7-5 0 16,22 2-1-16,9-1 3 15,11-10 1-15,3-4 0 0,-3-12 1 16,-2-9-5-16,-4-9-21 15,-1-5-8-15,-7-9-20 16,-4-4-5-16,-12-5 10 16,-1-1 8-16,-8 2 19 15,-3 1 13-15,-5 7 8 16,0 5 1-16,4 18 6 16,1 8 8-16,8 19 12 15,-1 7 1-15,3 14 0 16,1 7 0-16,6 6-10 15,3 2-1-15,5-12-5 16,0-11-5-16,0-15-36 16,-1-8-39-16</inkml:trace>
  <inkml:trace contextRef="#ctx0" brushRef="#br0" timeOffset="154359.6315">11536 11659 1505 0,'9'5'306'0,"10"4"-16"0,9 31-121 15,5 20-27-15,-3 23-40 16,-10 6-3-16,-17 5-23 16,-8-4-17-16,-16-10-28 15,-1-6-24-15,-3-24-37 16</inkml:trace>
  <inkml:trace contextRef="#ctx0" brushRef="#br0" timeOffset="163271.5249">11968 11955 1458 0,'4'-1'240'15,"-1"2"-48"-15,17 6-103 16,7-1-35-16,17 7-26 16,7-9-12-16,-3 4-5 0,2-2-18 15</inkml:trace>
  <inkml:trace contextRef="#ctx0" brushRef="#br0" timeOffset="163485.3819">12022 12111 1535 0,'3'1'266'0,"9"4"-101"16,9-3-42-16,16 4-36 16,7-2-24-16,4-4-31 15,0 3-15-15,-7-5-99 16</inkml:trace>
  <inkml:trace contextRef="#ctx0" brushRef="#br0" timeOffset="163903.4678">12760 11855 1253 0,'-11'-2'328'16,"-17"-2"-16"-16,-1 6-111 15,2 16-91-15,-6 4-31 0,6 15-50 16,-1 4-11-16,15 4-18 16,13 5 0-16,16-8-2 15,12 1 0-15,9-11 3 16,3-11 0-16,4-13 3 15,-3-11 1-15,-3-17 3 16,-6-5 4-16,-10-11 23 16,-10-2 13-16,-14-5 12 15,-8 2 5-15,-13-2-16 16,-5 2-15-16,5 11-18 16,-1 3-22-16,5 15-72 15,5 7-50-15,4 9-206 16</inkml:trace>
  <inkml:trace contextRef="#ctx0" brushRef="#br0" timeOffset="164418.1813">12976 12151 1484 0,'3'-1'290'16,"3"-1"-8"-16,-2-4-72 15,-2 0-99-15,216-9-1740 172,-211 8 2096-172,-3-4-224 16,0-3-79-16,6-11-32 16,-5-3-3-16,0-2-14 15,4 6-6-15,-7-5-2 16,5 4-5-16,-1 7-17 15,-5 1-6-15,-1 12-17 16,-1 4-5-16,-3 6-15 16,4-5-9-16,0 7-12 15,2 15-3-15,5 32-3 16,-4-28-1-16,-3 9-1 16,3 5-1-16,-3 4-4 15,0-1 1-15,1-10-42 16,4-6-43-16,5-12-114 15</inkml:trace>
  <inkml:trace contextRef="#ctx0" brushRef="#br0" timeOffset="164967.5253">13755 11804 1356 0,'4'0'237'0,"-1"-3"-60"16,-3 2-17-16,-1 1-57 15,0-2-24-15,0 2-39 16,-7 0-14-16,-12 0-16 15,-32 0-3-15,31 0-3 16,3 0-2-16,-1 4-3 16,7 4-1-16,-1 2-2 15,-1 3 0-15,4 5 0 16,0 6 1-16,1-4 1 16,5 5 1-16,0-5 1 15,3-2 0-15,5-3 0 16,-1-9 2-16,5-6 1 15,4-2 1-15,5-6-3 0,6 3 0 16,5 2-1-16,1 0 0 16,2 3-2-16,1 9 0 15,-3 7 1-15,-4 5 1 16,-6 12 8-16,-10 1 17 16,-13 2 36-16,-6 6 17 15,-13-6 29-15,-6-5-2 16,-10-6-16-16,-6-6-15 0,-14-17-35 15,-1-7-18 1,12-10-21-16,7-4-13 0,28-3-48 16,10 0-45-16</inkml:trace>
  <inkml:trace contextRef="#ctx0" brushRef="#br0" timeOffset="168255.9921">1832 13524 1497 0,'7'4'230'0,"10"-3"-103"15,8-6-5-15,9-17-10 16,2-11-6-16,8-21-23 16,-4-8-10-16,-6-13-17 15,-1-4-6-15,-17 4-9 16,-5 5-7-16,-11 5-11 16,0 11-7-16,-5 17-4 15,-1 12 0-15,3 25-3 0,-3 14 1 16,9 18-9-16,5 10-3 15,14 16-2-15,4 6 1 16,15 12 3-16,2 1 2 16,3-5 2-16,1-9 3 15,-12-20-4-15,-3-9-11 16,-17-7-37-16,-6-9-24 16,-13-3-77-16</inkml:trace>
  <inkml:trace contextRef="#ctx0" brushRef="#br0" timeOffset="168403.3166">2165 13306 1591 0,'15'8'276'0,"26"13"-188"16,3 2-35-16,6-5-14 15,0-1-33-15</inkml:trace>
  <inkml:trace contextRef="#ctx0" brushRef="#br0" timeOffset="168566.5664">2002 13136 1752 0,'-14'-1'410'0,"-10"3"-242"0,4 5-83 16,18 0-59-16,6 5-18 15,21 0-35-15,9 1-39 16</inkml:trace>
  <inkml:trace contextRef="#ctx0" brushRef="#br0" timeOffset="168910.1702">2599 13364 1487 0,'10'9'261'16,"10"9"-56"-16,9-5-92 16,3-2-17-16,4-9-41 15,-7-3-20-15,-5-12-15 16,-2-1-2-16,-13-9-1 16,0-3-2-16,-14 0-3 15,-3-1-3-15,-13 3-3 16,-7 3-1-16,-3 5-3 15,-3 5-2-15,9 12-3 16,5 10 1-16,11 17 2 16,3 8 1-16,3 11 1 15,3 4 0-15,0 7-1 16,3-1-1-16,9-4 1 0,-3-7 3 16,5-9 1-1,-1-7-2-15,5-6-76 0,3-5-120 16</inkml:trace>
  <inkml:trace contextRef="#ctx0" brushRef="#br0" timeOffset="169199.7984">3289 13314 1519 0,'-6'17'317'16,"-12"11"-25"-16,-6 2-123 15,-6-3-45-15,-8-4-66 16,-2-7-18-16,4-10-24 16,4-1-6-16,7-11-10 15,4-2-6-15,1-8-7 16,8-1-1-16,4 1 2 16,7-2 1-16,14 4 5 15,2 1 3-15,9 9 15 16,4 8 9-16,4 15 22 15,5 8 9-15,0 11-9 16,2 0-4-16,-9 3 214 16</inkml:trace>
  <inkml:trace contextRef="#ctx0" brushRef="#br0" timeOffset="170228.7341">3008 14217 1354 0,'-3'2'263'16,"-1"2"28"-16,-6 21-162 0,-6 11-15 16,-5 25-5-16,-1 9-17 15,-2 10-46-15,0-3-12 16,3-9-19-16,-1-8-5 16,9-22-1-16,4-9-1 15,7-22 0-15,3-10-2 16,5-23-8-16,5-7-3 15,8-16-6-15,1-1 2 16,7-5 4-16,-3-2 1 0,-1 3 4 16,-3-4 0-16,-4 12 0 15,-3 9 0-15,-1 15 5 16,-4 14 4-16,-6 13 7 16,3 13 4-16,0 15 0 15,9 11-1-15,13 19-6 16,2 1-1-16,9 6-4 15,-4 0 0-15,-2-7 2 16,-1-1 3-16,-12-13-24 16,-3-8-28-16,-8-15-78 15,-6-11-19-15</inkml:trace>
  <inkml:trace contextRef="#ctx0" brushRef="#br0" timeOffset="170379.5588">2951 14626 1488 0,'-4'-2'265'0,"2"1"-29"0,5 0-97 15,-3 0-74-15,22 1-18 16,55-4-24-16,-22 1-21 16</inkml:trace>
  <inkml:trace contextRef="#ctx0" brushRef="#br0" timeOffset="170757.0543">3733 14509 1523 0,'-17'2'260'0,"-24"-2"-71"15,0-1-29-15,12 3-55 16,3 2-23-16,14 4-66 16,9 5-12-16,5-1-6 15,17 4 0-15,16 5 1 16,6-1 1-16,4 5 0 0,-4 3 1 15,-15 5 36-15,-11 4 13 16,-19 1 22-16,-10 0 5 16,-13-6-23-16,-8-6-13 15,-3-18-31-15,2-10-31 16,10-22-96-16,7-4-44 16,16-6-136-16</inkml:trace>
  <inkml:trace contextRef="#ctx0" brushRef="#br0" timeOffset="170949.913">3874 14545 1535 0,'5'9'310'0,"0"7"-48"16,1 6-33-16,-4 6-76 15,0 2-35-15,1 6-50 16,2 1-22-16,-1 0-27 15,3-6-21-15,-6-10-80 16,-3-5-29-16</inkml:trace>
  <inkml:trace contextRef="#ctx0" brushRef="#br0" timeOffset="171112.9998">3875 14351 1597 0,'-1'-5'330'0,"-2"-6"-109"16,3 10-158-16,2 2-28 15,2 6-60-15,5 4-63 16</inkml:trace>
  <inkml:trace contextRef="#ctx0" brushRef="#br0" timeOffset="171370.8407">4028 14563 1443 0,'10'25'288'16,"1"22"14"-16,-8 3-96 16,2-1-26-16,-4-3-84 15,1-8-32-15,5-14-35 16,-2-10-3-16,4-18-4 16,1-7 0-16,7-18-6 15,1-2-5-15,3-6-7 16,3 1-3-16,1 10-3 15,3 2-2-15,4 14 1 16,-2 9 1-16,-6 16 20 16,-5 11 17-16,-11 10 12 15,-2 7-1-15,-5 2-9 16,2-3-31-16,6-6 71 16</inkml:trace>
  <inkml:trace contextRef="#ctx0" brushRef="#br0" timeOffset="172206.2003">4846 14617 1325 0,'-11'-11'262'0,"-6"-8"-89"0,-10 4-28 15,-5 4-10-15,-1 11-37 16,-3 3-8-16,3 12-36 16,2 5-17-16,6 11-29 15,10 6-5-15,13 4-1 16,6 3 3-16,13-2 5 16,6-3-1-16,8-7 0 15,1-8-1-15,9-11 1 16,-3-12-2-16,1-10-19 15,-1-7-19-15,-11-10-27 16,-8 2-6-16,-14-1 16 16,-6 1 17-16,-17 3 24 15,-1 5 7-15,-6 8 12 16,-2 5 4-16,8 14 16 0,4 14 10 16,7 20 13-16,6 9 8 15,2 14-2-15,2 0-9 16,6-7-21-16,0-4-11 15,5-9-9-15,0-5-7 16,3-15-60-16,-2-10-26 16</inkml:trace>
  <inkml:trace contextRef="#ctx0" brushRef="#br0" timeOffset="172399.6833">5141 14638 1409 0,'8'-1'228'0,"14"1"-36"16,6 2-88-16,11 10-53 16,2-1-16-16,2 1-20 15,-3 0-32-15</inkml:trace>
  <inkml:trace contextRef="#ctx0" brushRef="#br0" timeOffset="172581.2286">5164 14804 1578 0,'10'3'337'0,"10"6"-111"15,19-4-95-15,7 0-32 16,11-3-57-16,-5-2-42 16</inkml:trace>
  <inkml:trace contextRef="#ctx0" brushRef="#br0" timeOffset="173092.4333">5909 14441 1398 0,'-19'6'236'16,"-22"12"-53"-16,4 6-41 15,6 11-80-15,7 4-14 16,14 8-19-16,8 5-3 0,18 1 1 16,7-1-3-16,11-10-2 15,7-10 3-15,4-19 2 16,4-11-2-16,-6-22 18 16,0-6 13-16,-16-15 10 15,-8-2 3-15,-19-2-16 16,-10 1-8-16,-17 7-14 15,-10 1-5-15,-2 13-14 16,0 6-7-16,7 9-19 16,5 4-45-16,13 10-10 15</inkml:trace>
  <inkml:trace contextRef="#ctx0" brushRef="#br0" timeOffset="173268.7801">6196 14820 1665 0,'2'5'379'0,"5"4"-168"0,-1-2-75 16,1-8-67-16,-3-7-30 16,0-10-89-16,0 1 20 15</inkml:trace>
  <inkml:trace contextRef="#ctx0" brushRef="#br0" timeOffset="173567.0592">6424 14736 1377 0,'2'-16'230'15,"8"-11"-77"-15,-1-4-42 16,1 0 3-16,-1-5-19 16,-3 1 4-16,-5 2-9 15,-4 3-2-15,3 19-3 16,1 6-9-16,-2 12-21 16,3 10-13-16,-4 5-28 15,3 7-2-15,6 11-6 16,-2 4 2-16,3 8-6 15,-4 3-1-15,1-3-17 16,4-4-23-16</inkml:trace>
  <inkml:trace contextRef="#ctx0" brushRef="#br0" timeOffset="174095.9079">6945 14445 827 0,'15'-1'456'0,"12"-4"-223"15,-9 0-77-15,-10 1 6 16,-8-1-4-16,-8 1-57 16,-2 3-23-16,-11-1-50 15,-5 1-11-15,-3-4-10 16,-4 4-1-16,7 0-5 16,5 1-1-16,3 1-6 15,3 5 0-15,9 12 0 16,-4 4-1-16,7 9 4 0,1-3-1 15,1 1 6 1,4-3 3-16,5-7 3 0,3-1 2 16,5-15-1-16,0-3 0 15,11-8-1-15,4-2-2 16,8 0-5-16,1 4-1 16,-1 7-1-16,3 8-3 15,-13 11 20-15,-6 3 23 16,-20 9 38-16,-12 3 15 0,-19 2 5 15,-5 2-12-15,-9-7-33 16,1-5-12-16,2-18-30 16,4-13-40-16,10-16-75 15</inkml:trace>
  <inkml:trace contextRef="#ctx0" brushRef="#br0" timeOffset="174632.3843">7550 14602 1482 0,'0'3'248'15,"4"3"-71"-15,18-6-58 16,11 0-18-16,31 3-38 16,6-3-26-16,8 3-32 15,0 2-3-15,-14 4-11 16,-7 4-37-16,-17 1-85 0,-4 1-144 16</inkml:trace>
  <inkml:trace contextRef="#ctx0" brushRef="#br0" timeOffset="174871.5817">7657 14729 1475 0,'13'-1'228'0,"27"-1"-99"15,8-3-10-15,12 2-43 16,2 0-9-16,4 3-6 16,-6 0-9-16,-8 0-16 15,-4 0-10-15,-17-3-76 16,-4-3-54-16</inkml:trace>
  <inkml:trace contextRef="#ctx0" brushRef="#br0" timeOffset="175056.087">8080 14532 1534 0,'11'7'272'0,"18"9"-89"16,2 7-32-16,3 5-26 0,-6 5-12 16,-11 2-26-1,-11-1-17-15,-14-4-29 0,-10-1-8 16,-10-5-65-16,-6-2-59 15,-7-8 89-15</inkml:trace>
  <inkml:trace contextRef="#ctx0" brushRef="#br0" timeOffset="175245.5807">7546 14650 1625 0,'-11'11'322'0,"-12"19"-191"16,10 5-16-16,13 5-39 15,5 1-25-15,25 1-12 16,4-4-26-16</inkml:trace>
  <inkml:trace contextRef="#ctx0" brushRef="#br0" timeOffset="178374.0279">8805 14387 1447 0,'-14'-2'229'0,"-18"5"-70"16,-2 6-16-16,-3 20-69 0,6 7-30 15,8 13-36-15,9 8-9 16,19-1-6-16,10 1 0 16,20-16 3-16,5-4 4 15,8-22 3-15,1-14 14 16,-10-15 42-16,0-9 35 15,-18-14 41-15,-11-1-2 16,-13 0-18-16,-13-3-32 16,-10 7-48-16,-3 4-12 0,-7 7-19 15,0 8-22 1,9 6-71-16,5 6-115 0</inkml:trace>
  <inkml:trace contextRef="#ctx0" brushRef="#br0" timeOffset="178560.568">9084 14779 1488 0,'-5'5'290'15,"2"5"-30"-15,2-5-105 16,-1-2-32-16,4-7-66 15,-2 3-41-15,0 0-114 16</inkml:trace>
  <inkml:trace contextRef="#ctx0" brushRef="#br0" timeOffset="178858.0349">9284 14656 1345 0,'5'-16'233'0,"5"-13"-88"15,4-6-36-15,-2-2 7 0,-2-5-8 16,-4 1 0-16,-3 6-5 16,-3 5 3-16,-1 19-25 15,1 7-11-15,-1 16-23 16,-2 11-8-16,3 18-12 15,0 7-4-15,3 5-7 16,2 3-4-16,-1-4-7 16,7-1 1-16,-2-7-27 15,2-10-35-15,2-13 43 16</inkml:trace>
  <inkml:trace contextRef="#ctx0" brushRef="#br0" timeOffset="179346.7375">9838 14384 1432 0,'2'-7'248'15,"0"-4"-29"-15,4-1-54 16,-10 5-49-16,-1 4-20 15,-10 0-37-15,-2 1-15 16,-14 2-26-16,-4-3-8 0,-4 3-4 16,-2 0-5-16,16 1-1 15,3 4-3-15,11 2-2 16,4 3 0-16,3 7 0 16,-2 1 1-16,3 3 5 15,-2 1 2-15,2-1 5 16,3 0 0-16,3-6-2 15,4-4 0-15,8-7 0 16,6-4 0-16,14-1-4 16,4-2-2-16,8 10-2 15,0 6-2-15,1 10 0 16,-3 6 3-16,-13 2 8 16,-6 4 2-16,-24 0 44 15,-9 3 11-15,-15 3 9 16,-8-3 5-16,-5-7-38 15,-4-9-8-15,-6-22-8 16,-1-11-5-16,6-14-36 16,6-5-22-16,17 0-60 0,8 0-42 15</inkml:trace>
  <inkml:trace contextRef="#ctx0" brushRef="#br0" timeOffset="179872.0416">10429 14539 1496 0,'-15'-4'247'16,"-15"-1"-102"-16,1 5-23 15,10 0-65-15,3 5-17 16,9 8-18-16,7 0-2 16,10 9-3-16,7 0-5 15,8 6 9-15,0 3 14 16,-8 4 33-16,-4 1 12 0,-16 1 6 15,-10-2-9-15,-11-5-28 16,-2-3-9-16,0-20-20 16,0-11-27-16,3-16-73 15,7-8-46-15,8 0-110 16,6 3-59-16</inkml:trace>
  <inkml:trace contextRef="#ctx0" brushRef="#br0" timeOffset="180052.8152">10568 14579 1542 0,'1'2'335'15,"2"3"-55"-15,-2 7-88 16,-1 4-39-16,0 10-63 16,0 7-12-16,0 1-35 15,4 5-14-15,-1-3-12 16,1-5-10-16,-2-5-57 0,0-5-44 15</inkml:trace>
  <inkml:trace contextRef="#ctx0" brushRef="#br0" timeOffset="180217.3725">10526 14299 1686 0,'0'-5'357'15,"0"0"-217"-15,2 1-97 16,-2 4-22-16,0 0-47 16,0 0-50-16</inkml:trace>
  <inkml:trace contextRef="#ctx0" brushRef="#br0" timeOffset="180490.5115">10744 14656 1693 0,'1'18'380'0,"4"16"-210"16,0-1-32-16,-3-8-65 15,1-5-27-15,2-11-21 16,-5-6-4-16,9-6-1 16,-1-9 0-16,1-9-4 15,4-4-9-15,0-6-5 0,4 3-2 16,6 4-6-16,3 2 1 15,0 11 3-15,-1 7 3 16,-6 17 18-16,-6 9 10 16,-7 16 10-16,-4 2-3 15,0 4-7-15,0 1-25 16,11-12 0-16</inkml:trace>
  <inkml:trace contextRef="#ctx0" brushRef="#br0" timeOffset="181074.6316">11415 14647 1143 0,'2'-8'359'0,"3"-6"-165"16,-8 0-50-16,-5 1 12 15,-11 0-19-15,-7-1 3 16,-4 7-27-16,-3 5-23 16,3 8-46-16,2 7-17 15,8 13-24-15,2 4-4 16,13 8 0-16,2 3 1 16,7 3 1-16,8 3 2 15,11-7 0-15,1-7-2 0,3-14 4 16,1-10-1-16,-7-14 1 15,3-6-4-15,-6-12-7 16,-2-3-3-16,-7-1-5 16,-6 1 3-16,-4 7 4 15,-7 2 0-15,-3 15 4 16,0 4 4-16,-2 18 9 16,3 12 4-16,4 20 2 15,-2 12 10-15,9 9 1 16,-2 1-2-16,3 1 1 15,2-5-10-15,0-5-10 16,7-7-39-16,4-18-462 16</inkml:trace>
  <inkml:trace contextRef="#ctx0" brushRef="#br0" timeOffset="181415.8047">11680 14624 1439 0,'5'-2'298'15,"7"-3"82"-15,11 2-231 16,12 4-37-16,8 2-63 16,3 4-24-16,2 1-15 15,-3-2-1-15,-5 0-73 16,-6-1-60-16</inkml:trace>
  <inkml:trace contextRef="#ctx0" brushRef="#br0" timeOffset="181610.6089">11764 14737 1575 0,'9'5'349'0,"6"-1"-91"16,17 2-100-16,8 0-39 16,8-2-71-16,5 2-16 15,-1 0-23-15,-3 0-150 0</inkml:trace>
  <inkml:trace contextRef="#ctx0" brushRef="#br0" timeOffset="182107.0956">12494 14382 1526 0,'-18'6'256'0,"-17"2"-105"16,5 15-81-16,3 6-16 0,7 13-14 16,5 3 0-16,10 6-9 15,10 0-1-15,15-9-11 16,10-3 4-16,13-15 15 16,4-9 4-16,6-15 3 15,3-10-2-15,-14-14-3 16,-8-5 3-16,-22-6 4 15,-10-1 0-15,-16-3-11 16,-9 2-7-16,-18-1-17 16,-2 4-5-16,3 14-38 15,5 5-29-15,21 15-109 16</inkml:trace>
  <inkml:trace contextRef="#ctx0" brushRef="#br0" timeOffset="182299.1276">12765 14773 1879 0,'-5'0'477'16,"5"-2"-357"-16,0-2-34 15,0 3-75-15,0 0-39 16,0 0-93-16,4-9-229 15</inkml:trace>
  <inkml:trace contextRef="#ctx0" brushRef="#br0" timeOffset="182567.3591">12930 14575 1211 0,'2'-14'318'0,"7"-17"-115"15,3-2-39-15,2 6-31 16,-2 1-12-16,-4 10-6 16,-2 7-9-16,-6 9-21 15,-1 9-9-15,-4 15-1 16,-2 5 3-16,3 12-10 16,0 2-4-16,7 3-19 15,1 2-10-15,6-3-19 16,-1-8-5-16,-2-12-4 0,0-3-5 15,-3-14-41-15,3-3-27 16</inkml:trace>
  <inkml:trace contextRef="#ctx0" brushRef="#br0" timeOffset="183061.5811">13428 14345 1446 0,'3'-2'217'0,"1"-2"-81"16,-4 3-9-16,-1 1-45 15,-1 0-23-15,-8 0-29 16,-16 0-12-16,-33 3-9 15,31-7-1-15,4 2-4 16,0-2 0-16,7 3-4 16,4 2-1-16,6 6 0 15,3 2 6-15,-1 8 13 16,1 4 6-16,-1 5 13 16,4 3 1-16,0 1 1 15,1-4-1-15,4-4-9 16,0-3-5-16,5-9-6 0,3-4-1 15,6-10-3-15,3-5-1 16,17-3-7-16,4 2-6 16,5 8 7-16,4 8 1 15,-7 13 20-15,-8 3 12 16,-14 7 28-16,-11 3 4 16,-21-1 6-16,-13 2-4 15,-13-5-23-15,-9-5-3 0,-6-12-23 16,2-9-7-16,4-11-24 15,9-6-14-15</inkml:trace>
  <inkml:trace contextRef="#ctx0" brushRef="#br0" timeOffset="185214.1649">1607 15923 1441 0,'6'-1'226'0,"11"-1"-42"16,13 5-43-16,20 9-48 15,15 1-7-15,25 3-40 16,4-4-16-16,-3-1-15 16,-9 2-50-16</inkml:trace>
  <inkml:trace contextRef="#ctx0" brushRef="#br0" timeOffset="185457.7729">1745 16047 1528 0,'1'1'260'0,"1"0"-91"15,21-1-84-15,13 4-20 16,24-4-1-16,11 0-7 15,9-3-26-15,-3 1-8 0,-9-5-7 16,-7 0-33-16,-11 2-102 16</inkml:trace>
  <inkml:trace contextRef="#ctx0" brushRef="#br0" timeOffset="185637.2923">2378 15883 1647 0,'12'5'348'0,"16"3"-190"16,3 7-7-16,-1 10-50 15,-8 3-17-15,-13 8-32 16,-8-1-13-16,-13 3-27 16,-7-3-53-16,-11-7-99 15</inkml:trace>
  <inkml:trace contextRef="#ctx0" brushRef="#br0" timeOffset="185872.9581">1846 15861 1562 0,'-16'11'318'0,"-16"13"-70"15,-4 8-61-15,4 8-74 16,3 6-27-16,12-1-43 16,13 0-8-16,20-1-17 15,15-8-7-15,27-10 7 16,9-9-1-16</inkml:trace>
  <inkml:trace contextRef="#ctx0" brushRef="#br0" timeOffset="186460.0511">3400 15905 1249 0,'-19'0'320'16,"-20"1"-69"-16,1 5-75 15,-1 2-27-15,6 1-57 16,5 4-38-16,13 0-42 16,8 0-9-16,16 8-5 15,10-4 2-15,18 4 2 16,-3-4 3 0,-16-7 8-16,-1-1 10 0,44 30 27 15,-7 7 15-15,-26 3 4 0,-42-15-7 16,-23-7-18-16,-8-8-15 15,-3-14-39-15,3-8-31 16,16-11-84-16,9-6-57 16,17-9-144-16</inkml:trace>
  <inkml:trace contextRef="#ctx0" brushRef="#br0" timeOffset="186625.9056">3527 15949 1517 0,'7'7'292'0,"2"13"-39"16,-4 6-54-16,0 8-69 16,0 8-39-16,-1-2-43 15,0-2-19-15,1-4-29 16,-2-7-32-16,0-6 126 16</inkml:trace>
  <inkml:trace contextRef="#ctx0" brushRef="#br0" timeOffset="186790.465">3504 15755 1632 0,'1'-2'309'0,"0"-3"-210"0,3 5-62 15,-4 0-34-15,0 0-34 16,0 0-159-16</inkml:trace>
  <inkml:trace contextRef="#ctx0" brushRef="#br0" timeOffset="187023.8412">3675 16034 1556 0,'3'21'333'16,"5"27"-76"-16,-2 0-45 0,0-9-103 16,1-7-38-1,1-16-30-15,0-10-4 0,3-18-12 16,5-7-2-16,3-15-8 15,3-1-4-15,1-1-7 16,2 5-2-16,5 9-2 16,-1 9 2-16,-4 14 10 15,-4 7 9-15,-4 21 14 16,-5 3 0-16,-3 12-7 16,-1 2-1-16,-1-11-66 15,0-5-22-15</inkml:trace>
  <inkml:trace contextRef="#ctx0" brushRef="#br0" timeOffset="187564.3991">4385 16021 1417 0,'-5'-8'251'16,"-3"-4"-48"-16,-9-1-66 15,-5 4-15-15,-13 4-26 16,-1 3-2-16,-2 6-25 16,2 8-26-16,11 9-27 15,5 5-13-15,10 8-3 16,9-1 1-16,12 6 3 16,9 2 0-16,9-4-3 15,8-4 0-15,2-16-1 16,2-7-5-16,0-13-14 15,-6-6-8-15,-11-11-12 16,-2-3 5-16,-18-3 12 16,-2-2 10-16,-5 7 13 15,-8 4-1-15,0 7 11 0,4 11 17 16,-1 16 19 0,6 13 6-16,-1 23-1 0,-1 6-8 15,0 15-7-15,0-2-2 16,4 1-6-16,4-2-7 15,2-9-32-15,5-9-25 16</inkml:trace>
  <inkml:trace contextRef="#ctx0" brushRef="#br0" timeOffset="187969.8341">4704 16029 1549 0,'18'0'302'0,"15"0"-86"15,23 4-114-15,5 1-13 16,3-2-52-16,-8 0-16 0,-11-3-26 16,-6 0-42-16</inkml:trace>
  <inkml:trace contextRef="#ctx0" brushRef="#br0" timeOffset="188194.2341">4754 16185 1627 0,'0'1'344'0,"3"5"-140"15,10 1-49-15,17 0-42 16,11 1-14-16,13-7-38 15,2 0-12-15,-1-1-22 16,-4-1-22-16</inkml:trace>
  <inkml:trace contextRef="#ctx0" brushRef="#br0" timeOffset="188941.0063">5463 16001 1247 0,'7'2'267'16,"4"0"-148"-16,5-4 6 16,6-10-6-16,-1-6-4 15,3-11-22-15,0-3-7 16,-4-4-25-16,-3 3-8 15,-6 4-12-15,-6 6 0 0,-4 10-1 16,-3 6-6-16,-5 8-10 16,-1 7-7-16,-1 16-13 15,0 3-1-15,5 15-2 16,1 5 1-16,4 1-2 16,4 3 0-16,1-4 1 15,3-2 0-15,0-4 1 16,0-7 0-16,-7-10 3 15,-1-2 2-15,-7-5 3 16,-7-6-3-16,-10-2-8 16,-6-4-3-16,-1-2-4 15,-5 1 0-15,12-3-3 16,8 4-3-16,8-5-3 16,9-2-1-16,10-1 11 0,7 2 6 15,15 3 10 1,10 0 9-16,11 6 1 0,4 1-2 15,2-3 4-15,-2 0-8 16</inkml:trace>
  <inkml:trace contextRef="#ctx0" brushRef="#br0" timeOffset="324028.681">6695 16162 1129 0,'-7'-2'358'15,"-4"-3"-150"-15,0 3-50 16,11 0-54-16,6 0-21 16,20 2-38-16,14 0-15 0,22 2-4 15,9-1-5-15,17 0-12 16,-1-1 0-16,4 0-5 16,-1-4-26-16,-21-3-79 15,-6 3-88-15</inkml:trace>
  <inkml:trace contextRef="#ctx0" brushRef="#br0" timeOffset="324358.7486">6620 15998 1128 0,'-7'-3'355'15,"-4"-1"-157"-15,5 1-9 16,15 3-16-16,11 1-8 15,25 0-52-15,17 2-21 16,20 6-39-16,4-2-21 16,5 5-14-16,-4-2-19 0,4-8-99 15,-4-4-78 1</inkml:trace>
  <inkml:trace contextRef="#ctx0" brushRef="#br0" timeOffset="324752.1847">7229 15877 1443 0,'-2'-5'233'15,"2"-4"-52"-15,8 6-34 16,19 8-50-16,12 5-18 16,12 8-44-16,8 6-9 15,-4 3-12-15,-6 2-6 16,-12 3 1-16,-13-5 1 15,-14-5 5-15,-7-3 9 16,-13-7 9-16,-7 4 0 0,-13 5-2 16,-5 3-10-16,2 8-13 15,0 0 0-15,8 0-5 16,9-6-16-16,12-11-41 16</inkml:trace>
  <inkml:trace contextRef="#ctx0" brushRef="#br0" timeOffset="325381.3693">8529 15917 1356 0,'-20'-4'260'15,"-16"-1"-36"-15,-5 7-68 16,-2 2-28-16,3 12-51 16,4 4-31-16,4 9-25 15,6 4-5-15,11 2-6 16,9 4 0-16,15 4-6 15,9-3-1-15,6-3 0 16,4-7-1-16,-3-15 3 16,3-5-2-16,-1-11 3 15,0-8 0-15,-4-7 4 16,-5-4 2-16,-11-2 2 16,-2 0-1-16,-9 7 2 15,-3 5 9-15,-4 11 21 16,-1 8 14-16,2 17 28 15,0 5-2-15,6 20-10 0,2 8-8 16,3 9-8-16,0 3-8 16,1-2-12-16,-2-1-10 15,2-8-19-15,-1-6-10 16,-1-15-58-16,5-10-38 16,8-15-86-16</inkml:trace>
  <inkml:trace contextRef="#ctx0" brushRef="#br0" timeOffset="325782.2896">8857 15960 1569 0,'8'0'287'16,"10"3"-134"-16,12-2-34 15,19 1-40-15,4-1-29 16,8 0-30-16,-5 4-9 16,-4 3 2-16,-9-2-23 15,-12-3-100-15,-6 1-121 0</inkml:trace>
  <inkml:trace contextRef="#ctx0" brushRef="#br0" timeOffset="325996.6006">8903 16142 1602 0,'8'6'313'0,"17"3"-165"16,12-2-17-16,15 0-42 15,7-1-23-15,3-1-31 16,-3 2 5-16,-8-2-40 16</inkml:trace>
  <inkml:trace contextRef="#ctx0" brushRef="#br0" timeOffset="336794.0372">9801 15597 1462 0,'0'-1'260'0,"3"1"-35"16,-3 5-11-16,0-5-48 15,-1 28-32-15,-1 54-46 16,-3-22-18-16,2 2-37 16,4-2-7-16,1-10-25 15,4-10-24-15,4-18-92 16,-5-9-50-16</inkml:trace>
  <inkml:trace contextRef="#ctx0" brushRef="#br0" timeOffset="337046.8721">9779 15640 1245 0,'1'-2'299'0,"4"-7"-99"15,3 4-35-15,13 0-64 16,0-2-27-16,12 0-38 15,2 0-13-15,5 2-17 16,-1 0-2-16,-10 5 0 16,-6 2-2-16,-13 10 1 0,-6 5 9 15,-4 12 19-15,-2 4 6 16,-2 11 12-16,0 1-6 16,4 0-18-16,0-3-5 15,10-4-12-15,3-6-13 16,6-9-71-16,2 0-68 15</inkml:trace>
  <inkml:trace contextRef="#ctx0" brushRef="#br0" timeOffset="337287.3493">9626 16204 1626 0,'0'3'364'0,"11"5"-101"15,17 2-90-15,29 0-77 16,17-3-26-16,22-5-56 16,8-2-13-16,3-5-12 15,-7 1-39-15,-18 4-84 16,-14 0-64-16</inkml:trace>
  <inkml:trace contextRef="#ctx0" brushRef="#br0" timeOffset="337856.2378">9818 16617 919 0,'-1'-15'448'0,"1"-18"-255"15,8 0-9-15,19 5-5 0,3 3-8 16,13 13-39-16,6 9-30 15,-1 9-31-15,-4 9-14 16,-20 14 9-16,-15 6 1 16,-21 17-9-16,-15 8-9 15,-17-4-27-15,-2 0-9 16,0-18-24-16,2-12-16 16,3-16-22-16,9-5-5 15,9-10 12-15,5-4 11 0,18-3 14 16,7-3 3-16,10 3 9 15,13 5 8-15,15 15 18 16,5 7 15-16,10 12 16 16,-4 2 0-16,-6-5-1 15,-4-4-17-15</inkml:trace>
  <inkml:trace contextRef="#ctx0" brushRef="#br0" timeOffset="348026.035">11333 16536 1549 0,'-2'-7'315'15,"4"-1"-74"-15,1 11-85 16,0 7-27-16,5 23-40 16,-4 4-19-16,2 21-13 15,3 9-12-15,-2 9-15 16,-1-3-7-16,0-4-23 16,-4-7-32-16,-2-17-102 15,1-3-73-15</inkml:trace>
  <inkml:trace contextRef="#ctx0" brushRef="#br0" timeOffset="348219.0478">11108 16944 1590 0,'-4'0'295'16,"6"-3"-132"-16,15 1-28 15,29-11 7-15,15-2-32 16,22-5-50-16,7-5-17 15,10 4-19-15,0 2-2 16,-21 3-9-16,-9 6-13 16,-31 2-54-16,-13 1-49 15</inkml:trace>
  <inkml:trace contextRef="#ctx0" brushRef="#br0" timeOffset="348383.9763">11509 16744 1662 0,'-19'22'354'0,"-23"29"-208"16,0 3-24-16,4 3-47 15,5 0-34-15,6-7-41 16,5-6-33-16,6-8-115 16,-5-12-102-16</inkml:trace>
  <inkml:trace contextRef="#ctx0" brushRef="#br0" timeOffset="348534.8411">11104 16783 1691 0,'9'-3'391'0,"19"3"-176"0,10 12-28 16,19 18-54-16,9 10-30 16,10 6-55-16,5 2-19 15,1 5-35-15,-3-10-37 16</inkml:trace>
  <inkml:trace contextRef="#ctx0" brushRef="#br0" timeOffset="350005.3435">11807 2472 1569 0,'-2'6'307'0,"0"19"-83"15,5 14-43-15,-3 23-51 16,3 19-20-16,2 15-50 16,-2-4-13-16,2-4-34 15,-4-12-3-15,-1-16-4 16,1-9-8-16,3-18-78 16,-1-11-57-16</inkml:trace>
  <inkml:trace contextRef="#ctx0" brushRef="#br0" timeOffset="350175.4421">11553 2918 1511 0,'12'-4'277'16,"23"-2"-49"-16,12-6-36 0,18 5-65 16,7-1-33-16,5 5-57 15,0 3-14-15,-3 3-43 16,-9 2-55-16,-13-1-231 15</inkml:trace>
  <inkml:trace contextRef="#ctx0" brushRef="#br0" timeOffset="350385.9724">11621 2647 1472 0,'0'1'270'0,"8"10"-29"16,5 4-37-16,17 16-81 16,7 8-26-16,6 12-43 15,8 3-15-15,4 6-20 16,0 1-5-16,-4-5-20 0,-2 2-35 16,-6-10-130-16</inkml:trace>
  <inkml:trace contextRef="#ctx0" brushRef="#br0" timeOffset="350606.3827">12099 2680 1500 0,'-25'10'278'0,"-29"14"-43"15,-7 6-49-15,-5 15-74 16,-1 9-39-16,-2 8-48 16,4 0-10-16,14-5-75 15,12-7-50-15</inkml:trace>
  <inkml:trace contextRef="#ctx0" brushRef="#br0" timeOffset="351149.0585">12758 2944 1340 0,'6'7'259'16,"3"3"-37"-16,8-6-89 16,-1-6-18-16,7-19-19 15,4-8-6-15,5-23-34 16,1-9-13-16,0-12-19 16,-4-2-6-16,-10 4-6 15,-5 7-1-15,-13 13-1 16,-1 6-1-16,-3 21 13 15,-2 10 6-15,1 26 2 16,0 11 2-16,4 20-9 16,8 12-7-16,14 16-5 15,7 7-3-15,9 1-8 0,1-5 2 16,-4-21-2-16,-4-12 4 16,-8-14-40-16,-5-8-34 15,-9-12 241-15</inkml:trace>
  <inkml:trace contextRef="#ctx0" brushRef="#br0" timeOffset="351309.2894">12907 2751 1552 0,'11'6'307'0,"24"5"-81"15,6 2-74-15,15 2-78 16,-2-6-28-16,-9-4-43 15,-5-2-53-15</inkml:trace>
  <inkml:trace contextRef="#ctx0" brushRef="#br0" timeOffset="351463.4603">12823 2595 1531 0,'-9'-1'268'0,"-4"-3"-101"16,3 7-76-16,10 3-68 0,4 0-23 16,18 7-95-16</inkml:trace>
  <inkml:trace contextRef="#ctx0" brushRef="#br0" timeOffset="351801.6488">13462 2903 1487 0,'13'9'255'0,"12"5"-63"15,3-1-34-15,-1-4-54 16,-4-8-18-16,-4-4-38 16,-3-7-8-16,-6-9-14 15,-3-3-5-15,-13-8-8 16,-12-4-4-16,-14 0-5 15,-13-1-3-15,5 17-6 16,3 7-3-16,12 22-2 16,10 13 3-16,4 13 12 15,3 4 4-15,11 8 6 16,1 0 2-16,4-2 0 16,1 0 0-16,-2-2-3 15,0-1 0-15,-2-8-3 16,-2-4-16-16,4-14-95 15,1-9 102-15</inkml:trace>
  <inkml:trace contextRef="#ctx0" brushRef="#br0" timeOffset="352076.2632">13982 2805 1646 0,'0'5'379'15,"-5"8"-149"-15,-4 7-37 0,-9 6-82 16,-6 0-23-16,-7-3-50 16,-2-5-12-16,6-8-17 15,5-2-7-15,7-8-12 16,3-3-12-16,8 0-20 16,1-4 2-16,7-1 7 15,3 1 10-15,9 6 20 16,2 2 3-16,8 12 7 15,5 6 4-15,8 4-2 16,6 4 0-16,5 4 270 16</inkml:trace>
  <inkml:trace contextRef="#ctx0" brushRef="#br0" timeOffset="352821.2531">12316 3923 1400 0,'-1'-4'260'0,"2"-2"-13"16,2 10-117-16,-3 9-24 15,5 17-31-15,0 7-12 16,4 7-22-16,5 2-6 16,7-7-15-16,1-8-2 15,3-16-8-15,3-10-2 16,1-20 2-16,0-12-1 16,-1-8 2-16,-5-6 0 0,-9 2 0 15,-5-1-1-15,-9 10-3 16,-2 7 0-16,-5 15-7 15,1 13-1-15,1 20-3 16,0 5 1-16,6 21 3 16,3 9 0-16,5 14 3 15,1 6 2-15,-5-2 2 16,-5-6 3-16,-14-14 3 16,-6-10 0-16,-8-18 5 15,-8-8-6-15,-7-21-8 16,-1-2-6-16,2-18-35 15,4-6-22-15,15-2-76 16,5-5-41-16</inkml:trace>
  <inkml:trace contextRef="#ctx0" brushRef="#br0" timeOffset="353224.6105">13077 3680 1522 0,'-15'0'274'0,"-16"10"-73"16,-1 8-29-16,0 19-58 15,2 11-20-15,7 16-46 16,6 8-7-16,17 11-18 15,5 2-4-15,14-4 0 16,8-3-6-16,9-19-9 16,4-10-12-16,11-23-66 15,-4-12-57-15</inkml:trace>
  <inkml:trace contextRef="#ctx0" brushRef="#br0" timeOffset="353679.785">13259 3932 1514 0,'-2'-2'342'0,"1"2"-11"0,7 5-76 16,-6-5-131-16,25 16-45 16,49 47-32-16,-24-26-16 15,0 2-14-15,-5 3-1 16,-13-4-46-16,-6-5-40 15,-15-12 388-15</inkml:trace>
  <inkml:trace contextRef="#ctx0" brushRef="#br0" timeOffset="353860.3037">13573 3922 1748 0,'-14'4'449'0,"-22"7"-197"15,2 7-73-15,-9 15-93 16,1 6-28-16,2 7-40 16,2 1-10-16,13-5-31 15,5-4-39-15,19-14 369 16</inkml:trace>
  <inkml:trace contextRef="#ctx0" brushRef="#br0" timeOffset="354054.9921">13808 4191 1590 0,'-1'14'357'15,"-5"20"-94"-15,-6 4-72 16,-4 4-104-16,-2-2-36 15,0-8-55-15</inkml:trace>
  <inkml:trace contextRef="#ctx0" brushRef="#br0" timeOffset="354499.8199">14023 3758 1449 0,'3'4'268'16,"4"8"0"-16,0 9-77 15,-5 22-54-15,1 4-30 16,-3 9-33-16,0 5-11 15,4-6-31-15,4-3-13 0,7-10-11 16,5-7-3-16,4-14 2 16,5-6-1-16,-5-13-5 15,4-2-19-15,-9-6-87 16,-3-4-45-16</inkml:trace>
  <inkml:trace contextRef="#ctx0" brushRef="#br0" timeOffset="354664.3786">13974 3982 1724 0,'3'0'404'0,"8"3"-216"16,10 0-69-16,13 3-77 15,9 0-21-15,2 0-4 16,1 1-24-16</inkml:trace>
  <inkml:trace contextRef="#ctx0" brushRef="#br0" timeOffset="354871.8261">14339 3748 1677 0,'6'8'402'0,"6"7"-150"0,12 20-136 15,6 11-29-15,-2 14-34 16,-4 4 4-16,-17 15-3 16,-9-1-3-16,-16 6-15 15,0-5-16-15,-1-23-54 16,5-11-31-16</inkml:trace>
  <inkml:trace contextRef="#ctx0" brushRef="#br0" timeOffset="355203.3566">14832 4014 1508 0,'14'1'285'16,"19"5"-57"-16,10 1-75 15,9 0-94-15,0-1-27 0,-5-4-33 16,-4 2-49-16</inkml:trace>
  <inkml:trace contextRef="#ctx0" brushRef="#br0" timeOffset="355402.0776">14800 4164 1446 0,'8'4'287'0,"16"3"41"16,8 2-110-16,19-2-93 16,8 1-43-16,-3 0-45 0,-2-2 2 15,-15-2 338-15</inkml:trace>
  <inkml:trace contextRef="#ctx0" brushRef="#br0" timeOffset="355950.5895">15663 3861 1468 0,'-11'8'251'16,"-20"14"-50"-16,3 6-41 15,6 11-54-15,4 3-21 16,19 5-30-16,8 2-11 16,22 0-9-16,5-6-5 15,6-14-6-15,7-13 0 16,3-25-2-16,-2-13 12 16,-5-17 26-16,-10-6 11 15,-23-6 4-15,-12-3-12 16,-25 8-30-16,-13 3-14 0,-16 13-10 15,0 10-17-15,8 13-66 16,5 7 0-16</inkml:trace>
  <inkml:trace contextRef="#ctx0" brushRef="#br0" timeOffset="356160.6499">16042 4252 1580 0,'0'-4'390'0,"4"-3"-24"0,-1-4-121 16,1 0-131-16,-1 2-48 15,0 4-58-15,1 2 312 16</inkml:trace>
  <inkml:trace contextRef="#ctx0" brushRef="#br0" timeOffset="356548.8142">16304 4007 979 0,'3'-13'454'0,"3"-23"-235"15,-1-2-15-15,-3 5-33 16,-2 1-12-16,-1 13-23 16,-3 6-16-16,0 12-34 15,2 5-10-15,1 15-29 16,1 4-10-16,4 14-9 0,3 4-6 16,0 8-9-16,2 0 0 15,-2 4-2-15,-1 0 4 16,1-10-44-16,-1-5 343 15</inkml:trace>
  <inkml:trace contextRef="#ctx0" brushRef="#br0" timeOffset="357073.7956">16822 3830 1365 0,'0'-2'239'0,"-4"-2"-65"15,-4 4-3-15,-4 2-49 16,-5 4-10-16,-4 0-31 15,-1 1-20-15,-3-3-29 16,-3 0-12-16,-2-4-12 16,5 0-6-16,2-4-6 15,4 2-2-15,14 6-4 0,-2 0 1 16,5 7 2-16,4 4 0 16,-2 1 2-16,1 4 1 15,9 2 3-15,-3-3 1 16,3-5 1-16,5-5 2 15,2-8 1-15,3-3 3 16,9-8-2-16,3 0 0 16,5 2 3-16,4 1-1 15,3 11 4-15,0 2 2 16,-6 16-3-16,-7 4 12 0,-24 4 26 16,-8 7 10-16,-23 2 13 15,-14 1-12-15,-5-6-27 16,-5-8-9-16,1-22-23 15,7-10-22-15,11-15-65 16,4-5-35-16</inkml:trace>
  <inkml:trace contextRef="#ctx0" brushRef="#br0" timeOffset="357617.7002">17435 3985 1326 0,'-19'-1'263'0,"-23"0"-55"15,3 1-32-15,11 6-85 16,5 0-21-16,15 4-42 16,8 5-9-16,15-2 6 15,9 7 1-15,17 4-3 16,7-5 6-16,-3 12 15 15,-5-2 5-15,-22 5 21 0,-15-2 3 16,-13-5-16-16,-12-2-4 16,-16-15-19-16,-4-9-23 15,-5-9-59-15,6-9-55 16,15-5-119-16</inkml:trace>
  <inkml:trace contextRef="#ctx0" brushRef="#br0" timeOffset="357823.2086">17607 4013 1467 0,'0'0'284'0,"1"5"10"16,0 4-37-16,-3 7-97 15,2 5-37-15,0 5-61 16,-4 6-22-16,9 2-24 15,-4-2-5-15,0-1-46 16,2-9-49-16</inkml:trace>
  <inkml:trace contextRef="#ctx0" brushRef="#br0" timeOffset="357992.277">17602 3746 1732 0,'0'-6'410'0,"1"8"-199"47,1-1-122-47,-2-1-113 0,0 0-31 0,0 0 3 16</inkml:trace>
  <inkml:trace contextRef="#ctx0" brushRef="#br0" timeOffset="358246.0072">17851 4096 1522 0,'4'14'307'0,"4"15"-32"16,-6-2-26-16,-3-8-98 15,-2-4-25-15,-2-10-47 16,2-5-24-16,4-11-19 16,4-6-10-16,7-7-15 15,8-1-2-15,4 2-8 16,3 3-1-16,5 7 0 15,-2 1 0-15,-4 12 0 16,-1 6 0-16,-12 9 7 16,-3 7 3-16,-4 5 10 15,-3 4 1-15,-1-1-1 16,0-4-19-16,4-7 277 16</inkml:trace>
  <inkml:trace contextRef="#ctx0" brushRef="#br0" timeOffset="358765.8816">18641 3529 1519 0,'-15'9'278'15,"-21"25"-68"-15,1 15-30 16,6 36-44-16,3 20-29 16,17 18-41-16,9 6-18 15,19-9-28-15,9-9-7 16,12-21-4-16,6-19-1 16,4-29-46-16,0-14-433 15</inkml:trace>
  <inkml:trace contextRef="#ctx0" brushRef="#br0" timeOffset="360307.4597">19101 3794 1026 0,'0'-2'417'16,"2"-2"-257"-16,-12 7-73 15,-3 2-25-15,-12 6-46 16,-5-1-7-16,-12-2-2 15,-4 0-2-15,3-4 0 16,1-1-2-16,13 3-2 16,6 1-2-16,7 3-1 0,4 2-1 15,4 3 18-15,2 3 18 16,3 2 25-16,3-2 11 16,4-3-7-16,5-6-6 15,6-2 1-15,1-2 2 16,4-7-8-16,0-2-5 15,9-4-21-15,2-2-7 16,9 7-6-16,-2 3 2 0,-7 13 7 16,2 7-1-16,-14 10 4 15,-6 1 4-15,-15 6 7 16,-11 2 3-16,-13 2-3 16,-6-1-6-16,-12-14-8 15,-3-7-3-15,-2-21-22 16,5-9-20-16,15-10-66 15,6-4-51-15</inkml:trace>
  <inkml:trace contextRef="#ctx0" brushRef="#br0" timeOffset="360627.3766">19262 4024 1421 0,'2'0'287'0,"1"2"38"15,-3 8-135-15,1 6-27 16,0 10-51-16,1 1-18 15,-2 4-36-15,0 3-16 16,0-4-21-16,-2-5-9 0,2-11-17 16,0-6-27-16,-1-12-79 15,1-7-42-15,-1-7-124 16,0-4-82-16</inkml:trace>
  <inkml:trace contextRef="#ctx0" brushRef="#br0" timeOffset="360831.7981">19249 4036 827 0,'4'-6'506'0,"12"-2"-275"16,3 1-85-16,5-2-62 16,7 5-9-16,1-2-10 15,1 2 5-15,-6 4 25 16,-6 3 14-16,-6 1 8 16,-3 3-6-16,-8 7-19 15,0 2-3-15,-5 10-16 16,-3 1-9-16,2 6-24 0,-2 1-10 15,4-2-15-15,2-2-20 16,3-7-88-16,3-5-24 16</inkml:trace>
  <inkml:trace contextRef="#ctx0" brushRef="#br0" timeOffset="361208.0737">19754 3976 1544 0,'4'-2'349'16,"3"2"-23"-16,10 6-138 16,5 6-51-16,8 9-61 15,4 2-21-15,1 8-27 16,-6-2-10-16,1 2-10 0,-6-3 1 15,-4-7-43-15,1-1-42 16,-9-10-126-16,5-3-153 16</inkml:trace>
  <inkml:trace contextRef="#ctx0" brushRef="#br0" timeOffset="361417.5138">20034 3967 1565 0,'-11'-1'316'0,"-1"3"-105"16,-6-1-28-16,2 12-67 15,1 4-18-15,-14 6-22 16,-1 10-6-16,-5 5-31 16,-3 2-17-16,7 3-14 15,4-9-22-15,9-3-58 16,4-5-2-16</inkml:trace>
  <inkml:trace contextRef="#ctx0" brushRef="#br0" timeOffset="361792.4663">20275 4092 1626 0,'1'0'349'0,"8"-2"-163"16,8 0-22-16,20 2-72 16,5 2-25-16,5 3-36 15,1 1-13-15,-5 0-15 16,-4-2 372-16</inkml:trace>
  <inkml:trace contextRef="#ctx0" brushRef="#br0" timeOffset="362300.1394">20747 4079 1414 0,'3'0'218'0,"2"-2"-64"16,5-5-22-16,5-10-23 16,2-4-16-16,4-11-9 15,1-2-6-15,-5-8 1 16,-2-1-7-16,-6 0-16 15,-7 3-10-15,-2 8-19 16,0 7-1-16,0 9-8 16,0 7-3-16,-3 10-9 15,1 8-3-15,-5 16-3 16,4 11 0-16,3 23 3 16,3 10 0-16,6 7 0 15,-2-1-1-15,7-14 4 0,-5-9-28 16,5-16-88-16,3-11 129 15</inkml:trace>
  <inkml:trace contextRef="#ctx0" brushRef="#br0" timeOffset="362783.82">21358 3764 1542 0,'-12'-4'308'0,"-17"-1"-67"0,-1 1-14 16,-6 9-85-16,13 13-35 31,12-8-44-31,-1 0-30 0,-25 44-17 0,5 11-6 16,19 12-7-16,19-24-2 15,18-4-1-15,8-8-2 16,13-12 1-16,3-6 0 16,-1-20 4-16,-1-4 1 15,-16-16 9-15,-9-4 1 16,-19-8 7-16,-8-1 1 0,-31-1-4 16,-11 5-3-16,-17 10-10 15,-5 1-10-15,21 17 311 16</inkml:trace>
  <inkml:trace contextRef="#ctx0" brushRef="#br0" timeOffset="364068.0041">21628 4020 1428 0,'-4'-3'295'16,"-5"3"30"-16,1 7-122 16,-1 6-37-16,3 14-70 15,1 3-25-15,3 6-29 16,2-3-11-16,3-3-15 0,4-5-6 15,1-11-70-15,0-8-47 16</inkml:trace>
  <inkml:trace contextRef="#ctx0" brushRef="#br0" timeOffset="364306.0176">21571 4013 1342 0,'6'-2'255'0,"14"-3"-56"15,2 1-43-15,9-2-63 16,1 1-18-16,2 3 3 16,-3 1 3-16,-5 5-13 15,-6 1-3-15,-5 5-11 16,-5 4-5-16,-7 5 6 16,-1 5 12-16,-4 7-9 15,-2 1-11-15,3 2-21 16,1-2-10-16,6-6-37 15,-2-2-39-15</inkml:trace>
  <inkml:trace contextRef="#ctx0" brushRef="#br0" timeOffset="364785.5419">22126 3651 1553 0,'0'0'331'15,"0"-1"-72"-15,0 9-97 16,0 9-39-16,-2 11-46 15,1 10-4-15,-4 15-12 16,2 5-7-16,2 9-16 16,1-5-8-16,8-7-23 15,1-5-5-15,9-13-2 16,4-3-1-16,4-10 0 16,1-4-6-16,1-10-22 15,-4-4-21-15,-5-7-78 0,-6-4-24 16</inkml:trace>
  <inkml:trace contextRef="#ctx0" brushRef="#br0" timeOffset="364970.1312">21997 3977 1455 0,'-2'-1'322'0,"1"-2"95"16,5 3-162-16,-4 0-118 15,20 1-35-15,58 10-46 16,-24-6-13-16,8 1-25 16,-3-3-4-16,-14 0 294 15</inkml:trace>
  <inkml:trace contextRef="#ctx0" brushRef="#br0" timeOffset="365659.5388">22756 3870 1432 0,'-3'0'256'16,"-1"7"-17"-16,1 10-47 16,1 13-55-16,1 7-21 15,3 11-32-15,3-1-15 0,3 0-26 16,3-2-8-16,-1-7-20 16,-3-6-6-16,-2-13-41 15,-5-8-35-15,-4-8-114 16</inkml:trace>
  <inkml:trace contextRef="#ctx0" brushRef="#br0" timeOffset="365835.28">22552 4082 1485 0,'3'0'308'15,"5"1"17"-15,14-1-120 16,11 2-42-16,24-1-63 15,6 0-25-15,5 4-42 16,-8-3-10-16,-16 2-27 16,-8 0-7-16</inkml:trace>
  <inkml:trace contextRef="#ctx0" brushRef="#br0" timeOffset="366314.1557">23356 3645 1553 0,'-1'3'290'16,"0"13"-102"-16,1 6-46 16,0 11-54-16,5 8-22 15,-3 0-26-15,0 1-11 16,-1-8-11-16,-1-6 4 15,-1-12-37-15,-5-8-46 16</inkml:trace>
  <inkml:trace contextRef="#ctx0" brushRef="#br0" timeOffset="366569.1552">23390 3642 1654 0,'12'-1'302'0,"15"-4"-241"16,4 5-31-16,2 0-16 16,-4-2 2-16,-6 2 17 15,-5-1 12-15,-6 5 2 16,-5 6 3-16,-7 9-1 16,-3 9 3-16,-5 9 14 15,0 6 1-15,3 5-22 16,4-2-13-16,4-7-16 15,4-7-16-15,4-11-71 16,0-7 14-16</inkml:trace>
  <inkml:trace contextRef="#ctx0" brushRef="#br0" timeOffset="366813.3706">23157 4166 1765 0,'15'0'421'0,"27"0"-249"16,12 2-55-16,14 0-47 15,1 1-22-15,-5 0-27 16,0-2-9-16,-3-1-12 15,-1 0-25-15,-13-4-104 16</inkml:trace>
  <inkml:trace contextRef="#ctx0" brushRef="#br0" timeOffset="367256.1862">23278 4456 1534 0,'10'-12'267'16,"5"-7"-95"-16,18-2-54 15,-3 0 17-15,9 9-8 16,3 6-14-16,-1 15-40 16,3 13-20-16,-16 11-21 15,-12 5 0-15,-21 5 8 16,-18-3 0-16,-20 0-3 16,0-4-11-16,-2-10-15 15,5-9-2-15,8-16-10 16,3-6-9-16,12-9-16 15,9-1-6-15,12 0 0 16,12 1 3-16,14 6 10 16,1 0 4-16,14 10 5 15,-2 5 2-15,-1 8 0 16,-2 5 8-16,-6 1-30 16,-2 0-15-16</inkml:trace>
  <inkml:trace contextRef="#ctx0" brushRef="#br0" timeOffset="367695.7463">23964 3412 1565 0,'15'14'309'16,"13"11"-81"-16,10 32-136 15,5 16-9-15,-3 37-22 16,-9 16-1-16,-27 16 11 16,-15 2-4-16,-25-9 3 15,-7-13-4-15,2-27-32 0,4-13-12 16,7-32-10-16,3-15-3 15,7-13-32-15,0-14-30 16,7-8 371-16</inkml:trace>
  <inkml:trace contextRef="#ctx0" brushRef="#br0" timeOffset="407807.1915">15020 13953 64 0,'17'4'42'16,"19"6"-1"-16,-5-5-7 15,-4-5-8-15,-6-5-4 16,-6-10 2-16,-3-2 2 16,-10-9-2-16,-2 0 0 15,-9-3-12-15,-5 1-4 0,-11 6 2 16,-2 4 15-16,-5 9 27 15,-2 2 4-15,0 5-10 16,-1 2-18-16,4 2-24 16,5 4-6-16,9 4-6 15,5 2 2-15,10 1 6 16,5 1 18-16,10 1 41 16,4 4 16-16,12-2 15 15,0-1-6-15,5 0-28 16,2-3-9-16,-5-9-13 15,0-1-2-15,-13-9-2 16,-7-5 1-16,-9-4-1 16,0-5-1-16,-4-1-11 15,-6-1-2-15,-9 2-13 16,-6 3-3-16,-7 6-10 0,1 4-5 16,2 8-7-16,-1 0 0 15,4 10 6-15,3 2 3 16,8 4 6-16,8 3 4 15,8 1 3-15,5-1 5 16,13-1 7-16,2 0 3 16,6-3 8-16,1-2 3 15,-3-5 8-15,-2-2-2 0,-2-5 7 16,-6-2 2-16,-4-7-5 16,-4-3-13-16,-6-5-6 15,-2-5-1-15,-2-4-4 16,-6-1-3-16,-10-1-4 15,-1 3-4-15,-3 6-3 16,-5 4-2-16,0 8-4 16,-3 5 1-16,-1 5-2 15,3 3 0-15,6 6-1 16,3 0 1-16,10 3 1 16,3 2 3-16,10 2 5 15,8-4 7-15,8 0 11 16,6-1 2-16,6-3 3 15,0 2-7-15,-3-8-5 16,-1-1-1-16,-2-8-1 16,-6-4 0-16,-3-9 0 15,-4-5 1-15,-13-4-1 16,0-2-2-16,-9 2-2 0,-6 2-2 16,-7 4-3-16,-4 3-1 15,-4 8-3-15,0 1 0 16,2 8-2-16,0 5 0 15,9 5-1-15,3 3 1 16,12 3 2-16,4 3 0 16,13 1 4-16,7 5 0 15,8-4 4-15,2-2 0 0,0-4 2 16,0-6-1-16,-7-5 0 16,-3-8-1-16,-5-4 3 15,-8-7-1-15,-5-3 3 16,-1 2-1-16,-11-7-3 15,1 1 0-15,-11-1-3 16,-10-1-2-16,3 9 0 16,-6 4-2-16,2 7 0 15,5 3-1-15,0 5 0 16,5 4-1-16,7 6 0 16,2 0-1-16,11 4 0 15,3 2 2-15,9-3 3 16,6 1 0-16,6-4 4 15,2-5-1-15,5-9 2 16,-3-4-1-16,-4-8 0 16,2-3 1-16,-16-6-1 0,2-1 0 15,-12-5-1-15,-7 2-1 16,-5 5-1-16,-5 1-1 16,-4 9-1-16,-1 2-1 15,-2 6-1-15,1 0 1 16,1 8 0-16,2 1-1 15,7 8 0-15,3 0 0 16,9 4 1-16,2 6 0 16,11-7 3-16,4 3 0 0,8-10 2 15,3-5 2-15,2-11-1 16,-3-10 1-16,-4-7 0 16,0-5 0-16,-14-3 0 15,-1 2 0-15,-8-1-2 16,-14-1-1-16,-7 5-2 15,-5 2-1-15,-6 8 0 16,3 6-2-16,0 7-2 16,2 1 1-16,5 7-2 15,5 4 0-15,10 3-1 16,3 5 0-16,10 3 2 16,5-2 1-16,10-1 4 15,5-4 1-15,7-5 1 16,2-4 2-16,-1-11 1 15,-7-4 1-15,-7-8 1 16,-2-3 0-16,-14 0-1 0,-2-3 0 16,-9 2-4-16,-8 3-1 15,-6 5-2-15,-1 7-2 16,-6 5-3-16,1 2 0 16,6 10-3-16,0 4 1 15,9 7 1-15,2 6 0 16,11 2 3-16,5-1 2 15,9-4 2-15,6-6 3 0,3-6 2 16,5-10 0-16,0-10 2 16,-6-3-1-16,-4-14 1 15,-5 0 0-15,-9-5-1 16,-4-3-1-16,-5 3-3 16,-6 2-2-16,-8 8-2 15,-3 3 0-15,-1 11-3 16,-5 2 1-16,2 5 0 15,1 4-1-15,2 6-1 16,6 3-2-16,8 5 0 16,6 2 0-16,12 1 4 15,3-2 2-15,11-1 3 16,3-7 2-16,4-9 2 16,1-1 0-16,-5-12 0 15,-3-3 2-15,-3-5-1 16,-6-3 1-16,-6-3 0 15,0 0-2-15,-17-2-1 16,1-1-2-16,-12 7-2 0,-7 4-2 16,0 7-2-16,-7 5-2 15,3 7-2-15,4 3-1 16,4 9 0-16,5 7 1 16,7 6 2-16,7 6 2 15,13 0 3-15,5-3 2 16,12-9 2-16,1-5 3 15,4-12 1-15,2-7 1 16,-4-10 0-16,-4-5 0 0,-8-10 0 16,-6-4-2-16,-9-4-1 15,-1 2-2-15,-10 6-3 16,-3 5-1-16,-6 9-4 16,-8 6-2-16,1 6-3 15,0 7 1-15,2 3 2 16,7 2 3-16,9 1 6 15,7 0 6-15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8:40:04.0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22829 6621 1581 0,'-13'1'31'0,"2"-2"1"16,4 1-4-16,3 0-7 15,3 1 0-15,4 1 45 0,-3-2-17 16,0 0 4-16,30 2 1 16,63 0-3-16,-13-6 1 15,29 0 2-15,15-1-1 16,16 1-31-16</inkml:trace>
  <inkml:trace contextRef="#ctx0" brushRef="#br0" timeOffset="941.2765">22307 10985 1413 0,'28'-3'251'0,"1"3"-110"16,12-3-72-16,30 0 42 15,22 2-42-15,14 0-2 0,28 1-13 16,14-1-12-16,24-1-41 15,10-2-46-15</inkml:trace>
  <inkml:trace contextRef="#ctx0" brushRef="#br0" timeOffset="3337.4435">22561 14629 1481 0,'-11'-6'213'15,"-8"-3"-124"-15,3 5-43 16,11 4-40-16,5 3 3 16,19 2 24-16,13 0 16 15,42 1 24-15,18 0 5 16,40-5 2-16,23 2-7 0,18-4-21 15,8 0-13-15,1-1-21 16,-11-3-41-16,-24 1-248 16</inkml:trace>
  <inkml:trace contextRef="#ctx0" brushRef="#br0" timeOffset="4270.31">22428 17499 1544 0,'0'-1'265'16,"13"-3"-98"-16,11 1-48 15,37 2 1-15,31-3 3 16,54-1-13-16,34-1-15 0,46-4-46 16,13 1-2-16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8:51:33.12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14765 3362 1408 0,'-2'-3'238'0,"-3"0"-47"16,1 4-28-16,2-1-56 15,1 11-11-15,2 54-37 16,6-20-13-16,1 1-23 16,4 5-8-16,3-6-10 15,1-7-1-15,7-7 0 16,-1-11 0-16,6-11 0 16,-1-8 2-16,2-14 4 15,0-8 0-15,-4-14 2 16,1-2-2-16,-7-9-2 15,-3-4-1-15,-7 2-2 16,-8 3 0-16,-6 14-2 16,-3 9 1-16,-2 19-2 15,2 4 2-15,0 16 4 16,1 6 1-16,4 10 0 16,3 6-4-16,13 2-3 15,2 1 0-15,6 0-1 0,-3-4-1 16,-1-7-2-16,-7-3-17 15,-5-11-75-15,4-3-75 16</inkml:trace>
  <inkml:trace contextRef="#ctx0" brushRef="#br0" timeOffset="374.1612">14803 3255 1428 0,'-4'2'247'15,"-6"5"-39"-15,3 10-90 16,0 10-33-16,4 18-37 16,2 10-11-16,4 28-22 15,1 10-4-15,3 17-5 16,0-1 0-16,-3-11 1 16,2-4 3-16,-5-21 6 0,0-7 5 15,-1-17 0-15,-1-9-1 16,1-12-8-16,0-6-4 15,1-7-67-15,5-6-82 16</inkml:trace>
  <inkml:trace contextRef="#ctx0" brushRef="#br0" timeOffset="759.8964">15494 3470 1481 0,'6'0'259'0,"8"-2"-46"0,11 2-59 15,10-1-61-15,8 2-24 16,2-2-38-16,2 0-14 15,-2-5-45-15,-2 3-46 16,-3-1-288-16</inkml:trace>
  <inkml:trace contextRef="#ctx0" brushRef="#br0" timeOffset="1003.6175">15587 3599 1042 0,'-6'3'437'0,"3"2"-170"16,3 0-40-16,18 2-65 15,11 0-13-15,9 0-56 16,9 2-29-16,8-2-38 15,-2-4-7-15,4 0-44 16,-1-3-50-16</inkml:trace>
  <inkml:trace contextRef="#ctx0" brushRef="#br0" timeOffset="1363.7032">16328 3587 1452 0,'5'2'244'0,"12"0"-31"15,12 6-55-15,26 3-46 16,12-1-18-16,16-2-39 16,12-1-10-16,14-5-19 15,3-5-8-15,1-3-4 16,-6-2-20-16,-21-5-95 15,-11 5-76-15</inkml:trace>
  <inkml:trace contextRef="#ctx0" brushRef="#br0" timeOffset="2103.3596">16469 3079 1268 0,'10'1'288'15,"7"4"-105"-15,1 8-66 16,9 10-12-16,-6 10-34 16,-4 1-6-16,-6 9-16 15,-2 0-8-15,-6-3-15 16,2 0-7-16,-1-11-7 15,-5-6-1-15,-2-14-1 0,1-5-1 16,-1-12-1-16,4-9-2 16,0-11-5-16,2-5-1 15,8-4-1-15,4 4 0 16,8 5 0-16,2 4 1 16,-1 6 7-16,-1 3 5 15,1 13 14-15,-4 2 6 16,-4 13 0-16,-1 8-2 15,-5 5-9-15,-3 3-5 16,-6 2-4-16,-1-1-3 0,-3-1-1 16,0-5-1-16,2-14 1 15,0-5 0-15,1-13 1 16,2-8-1-16,5-10-1 16,3-4-3-16,9-2-2 15,0 0-1-15,9 4-1 16,-2 5 0-16,4 4-1 15,3 6-1-15,-7 6 1 16,3 5 1-16,-7 6 4 16,-7 6 6-16,-4 7 8 15,-5 1 7-15,-1 11 5 16,-1 3 3-16,5 6 0 16,0 2-3-16,0-8-11 15,2-6-4-15,3-6-3 16,-2-3-21-16,-4-11 60 15</inkml:trace>
  <inkml:trace contextRef="#ctx0" brushRef="#br0" timeOffset="3430.2566">16583 4377 1004 0,'6'10'410'0,"8"10"-227"0,0-8-29 16,9-10-22-16,1-8-7 15,9-19-37-15,7-9-11 16,-1-21-25-16,2-5-11 15,-5-5-13-15,-5-2-1 16,-14-1-1-16,-11 1 0 16,-19 1 7-16,-8 5 0 15,-11 24 9-15,-2 15 4 16,0 29-10-16,6 16-2 16,7 22-21-16,4 6-6 0,17 15-7 15,9 1 0-15,18 1 0 16,10-3 1-16,14-8 4 15,3-10 0-15,4-16 3 16,-2-4 3-16,-18-22-31 16,-5-3 220-16</inkml:trace>
  <inkml:trace contextRef="#ctx0" brushRef="#br0" timeOffset="6346.6094">17660 3530 1220 0,'-1'0'298'0,"0"0"-141"16,2 0 2-16,-1 0-25 16,0 0-23-16,24 0-14 15,43 1-16-15,-19-2-27 16,7 1-13-16,2 2-25 16,-5 3-4-16,-12 0-49 0,-12-2-41 15,-8 3-118-15,-9-5-99 16</inkml:trace>
  <inkml:trace contextRef="#ctx0" brushRef="#br0" timeOffset="6604.8403">17708 3676 911 0,'-2'3'456'0,"3"-1"-249"15,5-1-39-15,-6-1-19 16,20 0-3-16,51 1-35 16,-21 2-11-16,6-1-32 15,-3 1-17-15,-14-1-21 16,2 0-21-16,-15-1-107 15</inkml:trace>
  <inkml:trace contextRef="#ctx0" brushRef="#br0" timeOffset="7453.2837">18535 3659 1250 0,'0'0'246'0,"9"1"-152"15,11 1-12-15,29-1 9 16,22-1 9-16,36 0-6 16,11 0 1-16,18-1 0 15,5 1-5-15,-7-3-19 0,-4-3-17 16,-20 1-32-16,-16-5-4 16,-21-1-54-16,-11 2-58 15</inkml:trace>
  <inkml:trace contextRef="#ctx0" brushRef="#br0" timeOffset="8472.8842">19040 3274 1052 0,'0'-4'400'0,"5"-7"-238"16,-8-2-23-16,0 1-1 15,-8-7-9-15,-4 1-10 16,-6-1-23-16,-7 2-13 16,-6 9-39-16,0 2-16 15,2 13-22-15,-1 6-7 16,13 11-12-16,5 6 0 15,12 9-1-15,8 3 3 16,13-3 6-16,9-1 3 0,4-14 4 16,6-8 2-16,-1-17 2 15,-1-9 0-15,-1-20 4 16,-4-10 0-16,-1-13-1 16,-4-4-1-16,-2-8-2 15,-6 2 0-15,-16-15 2 16,-5-8 0-16,-8 13-2 15,0 5 1-15,0 32 12 16,1 15 2-16,-4 21 4 16,4 15-5-16,4 24-15 15,6 14-2-15,5 19-3 16,0 3-1-16,5 0 1 16,1-4 1-16,1-7-1 15,3-7-20-15,0-12-86 16,1-5-53-16</inkml:trace>
  <inkml:trace contextRef="#ctx0" brushRef="#br0" timeOffset="9059.9118">19344 3135 1548 0,'3'9'269'0,"5"10"-118"16,0 7-34-16,-2 2-33 15,2 1-8-15,-7-3-12 16,0-4-9-16,-1-6-18 16,-1-7-9-16,1-8-9 15,0-4-1-15,4-12-3 16,3-5-1-16,6-6-6 16,3-1-4-16,1 3-4 15,4 3 0-15,-2 5-4 16,-4 5 1-16,1 9 2 15,2 9 1-15,-6 13 8 0,3 3 1 16,-13 3 1-16,-3 3 0 16,-1-1-4-16,-2-2-1 15,5-1 0-15,0-10 0 16,6-8 1-16,1-10 3 16,6-16-1-16,5-8 1 0,5-9-4 15,1 1-2-15,5 2-2 16,2 5-1-16,1 8-1 15,-1 7 2-15,-9 13 13 16,-3 8 12-16,-12 14 14 16,-4 3 0-16,-4 8-8 15,0 2-11-15,-3 0-8 16,1 1-25-16,-2-5 325 16</inkml:trace>
  <inkml:trace contextRef="#ctx0" brushRef="#br0" timeOffset="9849.2824">18873 4297 882 0,'11'-3'459'0,"8"-5"-261"15,-2-1-50-15,-1-5-25 16,-9-3 2-16,-2-4-27 16,-3-1-7-16,-10-5-12 15,-4 2-10-15,-12-1-18 16,-8 2-7-16,-6 5-11 16,0 11-7-16,1 13-12 0,5 6-5 15,7 14-8-15,4-1-2 16,10 13-6-16,9 3-1 15,9 5 2-15,5 1 2 16,9-9 4-16,1-5 0 16,8-13 4-16,5-11 1 15,5-13 2-15,2-10 0 16,-2-17 2-16,-4-5-3 0,-8-13 0 16,0-3-2-16,-11-7-3 15,0-3-1-15,-11-8 1 16,-3 0 0-16,-3 17 3 15,-5 11 10-15,1 34 18 16,-8 9 10-16,2 22 9 16,-3 8-3-16,3 15-18 15,5 6-8-15,2 2-8 16,6 3-11-16,6 1-3 16,3-4-2-16,2-5-3 15,-3-6-19-15,3-17-75 16,-1-2-54-16</inkml:trace>
  <inkml:trace contextRef="#ctx0" brushRef="#br0" timeOffset="10104.1184">19265 4051 1645 0,'10'5'390'0,"6"2"-137"16,11 15-116-16,2 0-31 15,6 12-39-15,0 1-9 16,-5 0-20-16,-1 2-8 16,-12-8-13-16,3-6-7 0,-4-7-30 15,-1-6-20-15,2-10-100 16,-4-3-54-16</inkml:trace>
  <inkml:trace contextRef="#ctx0" brushRef="#br0" timeOffset="10344.5528">19601 4109 1227 0,'-3'-2'348'16,"-4"-5"-56"-16,-3 7-62 15,-4 4-12-15,-3 4-56 16,-3 6-19-16,-4 6-49 16,-5 5-19-16,-3 9-38 15,-1 4-15-15,1 5-12 0,7-1-6 16,9-8-3-16,4-2-1 16,12-16-21-16,3-7-27 15,6-9-91-15,0-5-162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9:20:25.22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19487 1953 528 0,'-180'-9'398'0,"-27"10"-81"16,11 8-266-16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9:28:56.6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17697 5394 844 0,'-4'3'466'0,"-5"5"-247"16,-3 4-82-16,-5 13-20 16,-7 5-2-16,-6 11-13 15,4 11-18-15,4 7-14 16,4 3-1-16,14-1-13 15,3-3 1-15,11-11-16 16,7-4-12-16,13-10-23 16,6-8-3-16,1-4-14 15,0-6-37-15,-7-10-127 0</inkml:trace>
  <inkml:trace contextRef="#ctx0" brushRef="#br0" timeOffset="460.5444">17865 5420 1422 0,'-1'-2'223'0,"-1"2"-68"15,-1 3-7-15,2-3-42 16,0 0-13-16,0 27-27 16,-4 39-14-16,2-19-24 15,1 3-7-15,-2 5-5 16,4-3 1-16,1-3 2 16,3-7-3-16,8-9-4 0,2-7-3 15,9-10-6-15,3-3 0 16,1-12-2-16,3-1-20 15,3-9-86-15,-1-5-72 16</inkml:trace>
  <inkml:trace contextRef="#ctx0" brushRef="#br0" timeOffset="701.3143">17690 5745 1341 0,'-1'-1'242'0,"1"-2"-81"16,2-1-14-16,-2 3-33 16,7-1-21-16,23-2-17 15,50-8-11-15,-22 6-29 16,3 0-13-16,-8 1-42 15,-4 3-64-15</inkml:trace>
  <inkml:trace contextRef="#ctx0" brushRef="#br0" timeOffset="931.2194">18097 5485 1513 0,'3'-4'296'16,"9"-5"-36"-16,4 4-78 16,12 12-105-16,11 4-31 15,10 11-30-15,3 8-11 0,-9 12-4 16,-12 4 3-16,-29 8 6 16,-11 4 1-16,-18-2 10 15,-6 0-31-15,-5-8-120 16</inkml:trace>
  <inkml:trace contextRef="#ctx0" brushRef="#br0" timeOffset="2112.9995">17999 12000 1235 0,'-5'0'304'16,"2"1"-115"-16,-10 7-63 15,-4 7-1-15,-5 12-33 16,-7 8-14-16,-10 14 16 16,1 6-6-16,2 5-15 15,7-2 1-15,20-5-48 16,9-3-13-16,17-11-11 15,10-6-2-15,17-10-1 16,4-5-7-16,6-13-44 16,-2-2-48-16,-8-10-156 15</inkml:trace>
  <inkml:trace contextRef="#ctx0" brushRef="#br0" timeOffset="2556.6158">18195 12022 1500 0,'0'-3'255'0,"1"-2"-79"15,-1 4-26-15,0 1-40 16,0 0-18-16,-1 5-31 15,0 16-12-15,-2 42-21 16,0-24-7-16,2 5-12 16,-1 1-4-16,2-2 0 15,3-5-2-15,4-4-1 16,3-5 0-16,4-12 0 16,2-4-2-16,2-11-5 15,0-1-23-15,0-3-88 0,5 1-87 16</inkml:trace>
  <inkml:trace contextRef="#ctx0" brushRef="#br0" timeOffset="2813.2323">18045 12279 1345 0,'8'-4'255'15,"2"-3"-53"-15,11 1-64 16,3-1-27-16,10 2-40 16,6 1-13-16,3-1-32 15,2 1-11-15,-1 1-43 16,-2 0-58-16</inkml:trace>
  <inkml:trace contextRef="#ctx0" brushRef="#br0" timeOffset="3067.551">18454 12082 1498 0,'6'-6'291'0,"7"1"-6"16,6 5-159-16,1 2-33 16,5 12-48-16,1 5-16 15,-4 14-17-15,-3 3 8 16,-11 11 15-16,-2 0 6 16,-9 5 9-16,-8-7-7 0,-4-3-14 15,-3-5-6-15,-1-15-32 16,3 0-36-16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9T09:47:57.21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21496 5360 993 0,'-8'5'415'0,"-6"0"-245"0,7 3-66 15,0-1-2-15,13-1 3 16,4-3 1-16,12-4-5 16,11-5 5-16,16-5-31 15,13 0-17-15,13 1-35 16,-1 2-9-16,-11 5-9 16,-6 1-7-16,-21 5-63 15,-8 1-54-15</inkml:trace>
  <inkml:trace contextRef="#ctx0" brushRef="#br0" timeOffset="290.6608">21549 5580 1043 0,'2'1'378'16,"8"1"-220"-16,8-1-30 16,12-2-7-16,8-1 8 15,15 1-32-15,5 0-6 16,5 1-35-16,-8-1-13 0,-5-1-24 15,-8-1-18-15,-6-9-118 16</inkml:trace>
  <inkml:trace contextRef="#ctx0" brushRef="#br0" timeOffset="1154.0676">22429 5107 1222 0,'-1'-3'293'0,"5"0"-138"16,6-1-14-16,18-3-25 15,9 5-19-15,11-9-28 16,6 8-2-16,2-2-19 15,-5 2-9-15,-8 3-16 16,-6 1-8-16,-13 0-9 16,-6 1-2-16,-10 1-13 15,-4-3-16-15,-4 0-32 16,-7-4-14-16,-2 3-9 16,-1-6 7-16,0 4 21 15,4 3 14-15,-4 0 23 16,-1 3 9-16,-3 1 9 15,4 1 4-15,0 6 8 16,0 3 6-16,1 6 7 16,-3 4 0-16,2 5 0 15,1 4 2-15,1 5 2 16,2 2 1-16,2 7 1 16,2 2-5-16,2-2-6 15,1-6-3-15,4-6-5 0,-2-5-3 16,-3-9-4-16,0 0-1 15,-7-9 1-15,-2-1-1 16,-8-5 2-16,-5 0-1 16,-7-3-2-16,-7-1-2 15,3-2-2-15,3-6-1 0,8 4-1 16,7-3-4-16,13 5-7 16,1-2-2-16,10-2 0 15,6 2 1-15,9 0 8 16,8-2 2-16,7 2 2 15,8 0 1-15,1-2 5 16,5 4 5-16,-6 1 7 16,-2 1 2-16,-8 7-2 15,-11-5-5-15,-5 4-4 16,-4-1-3-16,-10-7 2 16,-1 0-2-16,-4 3 1 15,-2-3-2-15,-2 0-3 16,1 0 0-16,0 0-44 15,0 0 3-15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19/11/2020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9871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005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1347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055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8072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1351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25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37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54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661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415050" cy="43484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491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03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31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7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15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43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907270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19-Nov-20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16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4.xml"/><Relationship Id="rId4" Type="http://schemas.openxmlformats.org/officeDocument/2006/relationships/image" Target="NUL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7.xml"/><Relationship Id="rId4" Type="http://schemas.openxmlformats.org/officeDocument/2006/relationships/image" Target="../media/image2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0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customXml" Target="../ink/ink8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483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6319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Παράδειγμα:</a:t>
                </a:r>
              </a:p>
              <a:p>
                <a:r>
                  <a:rPr lang="el-GR" dirty="0" smtClean="0"/>
                  <a:t>Ημιτονοειδές κύμα που διαδίδεται στην θετική κατεύθυνση του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έχει πλάτος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cm, </a:t>
                </a:r>
                <a:r>
                  <a:rPr lang="el-GR" dirty="0" smtClean="0"/>
                  <a:t>μήκος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40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cm, </a:t>
                </a:r>
                <a:r>
                  <a:rPr lang="el-GR" dirty="0" smtClean="0"/>
                  <a:t>και συχνό-</a:t>
                </a:r>
                <a:r>
                  <a:rPr lang="el-GR" dirty="0" err="1" smtClean="0"/>
                  <a:t>τητα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Hz. </a:t>
                </a:r>
                <a:r>
                  <a:rPr lang="el-GR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φαίνεται στο σχήμα.</a:t>
                </a:r>
              </a:p>
              <a:p>
                <a:pPr lvl="1"/>
                <a:r>
                  <a:rPr lang="el-GR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dirty="0" smtClean="0"/>
                  <a:t>Βρείτε τη σταθερά φάσης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l-GR" dirty="0" smtClean="0"/>
                  <a:t> και γράψτε την </a:t>
                </a:r>
                <a:r>
                  <a:rPr lang="el-GR" dirty="0" err="1" smtClean="0"/>
                  <a:t>κυματοσυνάρτηση</a:t>
                </a:r>
                <a:r>
                  <a:rPr lang="el-GR" dirty="0" smtClean="0"/>
                  <a:t>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6319"/>
                <a:ext cx="7948449" cy="4569730"/>
              </a:xfrm>
              <a:blipFill rotWithShape="0">
                <a:blip r:embed="rId2"/>
                <a:stretch>
                  <a:fillRect t="-1067" r="-191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99" y="3790764"/>
            <a:ext cx="4704945" cy="272075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7110360" y="3486240"/>
              <a:ext cx="1231920" cy="1091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00640" y="3475800"/>
                <a:ext cx="1253880" cy="111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16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5480" y="1371600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</a:t>
                </a:r>
                <a:r>
                  <a:rPr lang="el-GR" b="1" dirty="0"/>
                  <a:t>η</a:t>
                </a:r>
                <a:r>
                  <a:rPr lang="el-GR" b="1" dirty="0" smtClean="0"/>
                  <a:t>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l-GR" sz="1800" dirty="0" smtClean="0"/>
                  <a:t>Α) Βρείτε τα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𝛵</m:t>
                    </m:r>
                  </m:oMath>
                </a14:m>
                <a:r>
                  <a:rPr lang="en-US" sz="1800" dirty="0" smtClean="0"/>
                  <a:t>, </a:t>
                </a:r>
                <a14:m>
                  <m:oMath xmlns:m="http://schemas.openxmlformats.org/officeDocument/2006/math">
                    <m:r>
                      <a:rPr lang="el-GR" sz="18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sz="1800" dirty="0" smtClean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sz="1800" dirty="0" smtClean="0"/>
                  <a:t>.</a:t>
                </a:r>
              </a:p>
              <a:p>
                <a:pPr marL="685800" lvl="2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480" y="1371600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36480" y="3242160"/>
              <a:ext cx="7040520" cy="307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4960" y="3232440"/>
                <a:ext cx="7061760" cy="30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46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48212"/>
                <a:ext cx="7948449" cy="45697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Παράδειγμα – Λύσ</a:t>
                </a:r>
                <a:r>
                  <a:rPr lang="el-GR" b="1" dirty="0"/>
                  <a:t>η</a:t>
                </a:r>
                <a:r>
                  <a:rPr lang="el-GR" b="1" dirty="0" smtClean="0"/>
                  <a:t>:</a:t>
                </a:r>
              </a:p>
              <a:p>
                <a:pPr lvl="1"/>
                <a:r>
                  <a:rPr lang="el-GR" sz="2000" dirty="0" smtClean="0"/>
                  <a:t>Ημιτονοειδές κύμα που διαδίδεται στην θετική κατεύθυνση του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 έχει πλάτος 15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μήκος 40 </a:t>
                </a:r>
                <a:r>
                  <a:rPr lang="en-US" sz="2000" dirty="0" smtClean="0"/>
                  <a:t>cm, </a:t>
                </a:r>
                <a:r>
                  <a:rPr lang="el-GR" sz="2000" dirty="0" smtClean="0"/>
                  <a:t>και συχνότητα 8 </a:t>
                </a:r>
                <a:r>
                  <a:rPr lang="en-US" sz="2000" dirty="0" smtClean="0"/>
                  <a:t>Hz. </a:t>
                </a:r>
                <a:r>
                  <a:rPr lang="el-GR" sz="2000" dirty="0" smtClean="0"/>
                  <a:t>Η χρονική στιγμή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φαίνεται στο σχήμα.</a:t>
                </a:r>
              </a:p>
              <a:p>
                <a:pPr lvl="2"/>
                <a:r>
                  <a:rPr lang="en-US" sz="1800" dirty="0" smtClean="0"/>
                  <a:t>B) </a:t>
                </a:r>
                <a:r>
                  <a:rPr lang="el-GR" sz="1800" dirty="0" smtClean="0"/>
                  <a:t>Βρείτε τη σταθερά φάσης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1800" dirty="0" smtClean="0"/>
                  <a:t>και γράψτε την </a:t>
                </a:r>
                <a:r>
                  <a:rPr lang="el-GR" sz="1800" dirty="0" err="1" smtClean="0"/>
                  <a:t>κυματοσυνάρτηση</a:t>
                </a:r>
                <a:r>
                  <a:rPr lang="el-GR" sz="1800" dirty="0" smtClean="0"/>
                  <a:t>.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48212"/>
                <a:ext cx="7948449" cy="4569730"/>
              </a:xfrm>
              <a:blipFill rotWithShape="0">
                <a:blip r:embed="rId2"/>
                <a:stretch>
                  <a:fillRect t="-10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45" y="4114800"/>
            <a:ext cx="4144599" cy="23967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578520" y="857880"/>
              <a:ext cx="8120520" cy="5312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0960" y="846720"/>
                <a:ext cx="8139240" cy="533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025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993391"/>
            <a:ext cx="2666999" cy="5483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4578" y="1371600"/>
                <a:ext cx="7948449" cy="51816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Ημιτονοειδή κύματα</a:t>
                </a:r>
                <a:endParaRPr lang="el-GR" dirty="0"/>
              </a:p>
              <a:p>
                <a:pPr lvl="1"/>
                <a:r>
                  <a:rPr lang="el-GR" dirty="0" smtClean="0"/>
                  <a:t>Κυματοσυνάρτηση</a:t>
                </a:r>
                <a:r>
                  <a:rPr lang="en-US" dirty="0" smtClean="0"/>
                  <a:t> </a:t>
                </a:r>
                <a:r>
                  <a:rPr lang="el-GR" dirty="0" smtClean="0"/>
                  <a:t>που περιγράφει το </a:t>
                </a:r>
                <a:br>
                  <a:rPr lang="el-GR" dirty="0" smtClean="0"/>
                </a:br>
                <a:r>
                  <a:rPr lang="el-GR" dirty="0" smtClean="0"/>
                  <a:t>κύμα του σχήματος</a:t>
                </a:r>
                <a:r>
                  <a:rPr lang="en-US" dirty="0" smtClean="0"/>
                  <a:t> (</a:t>
                </a:r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όπως</a:t>
                </a:r>
                <a:br>
                  <a:rPr lang="el-GR" dirty="0" smtClean="0"/>
                </a:br>
                <a:r>
                  <a:rPr lang="el-GR" dirty="0" smtClean="0"/>
                  <a:t>στο σχήμα):</a:t>
                </a:r>
                <a:br>
                  <a:rPr lang="el-GR" dirty="0" smtClean="0"/>
                </a:br>
                <a:endParaRPr lang="el-GR" b="0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Άρα περιγράφει και την κίνηση κάθε </a:t>
                </a:r>
                <a:br>
                  <a:rPr lang="el-GR" dirty="0" smtClean="0"/>
                </a:br>
                <a:r>
                  <a:rPr lang="el-GR" dirty="0" smtClean="0"/>
                  <a:t>σημείου του, όπως π.χ. το </a:t>
                </a:r>
                <a:r>
                  <a:rPr lang="en-US" i="1" dirty="0" smtClean="0"/>
                  <a:t>P</a:t>
                </a:r>
                <a:r>
                  <a:rPr lang="el-GR" dirty="0"/>
                  <a:t> </a:t>
                </a:r>
              </a:p>
              <a:p>
                <a:pPr lvl="1"/>
                <a:r>
                  <a:rPr lang="el-GR" u="sng" dirty="0" smtClean="0"/>
                  <a:t>Εγκάρσια</a:t>
                </a:r>
                <a:r>
                  <a:rPr lang="el-GR" dirty="0" smtClean="0"/>
                  <a:t> ταχύτητα και επιτάχυνση</a:t>
                </a:r>
                <a:br>
                  <a:rPr lang="el-GR" dirty="0" smtClean="0"/>
                </a:br>
                <a:r>
                  <a:rPr lang="el-GR" dirty="0" smtClean="0"/>
                  <a:t>του στοιχείου </a:t>
                </a:r>
                <a:r>
                  <a:rPr lang="en-US" dirty="0" smtClean="0"/>
                  <a:t>P</a:t>
                </a:r>
                <a:r>
                  <a:rPr lang="el-GR" dirty="0" smtClean="0"/>
                  <a:t> </a:t>
                </a:r>
                <a:br>
                  <a:rPr lang="el-GR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l-GR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4578" y="1371600"/>
                <a:ext cx="7948449" cy="5181600"/>
              </a:xfrm>
              <a:blipFill rotWithShape="0">
                <a:blip r:embed="rId4"/>
                <a:stretch>
                  <a:fillRect t="-152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7467600" y="1600200"/>
            <a:ext cx="457200" cy="4572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8030520" y="2379960"/>
              <a:ext cx="562320" cy="3920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23320" y="2369880"/>
                <a:ext cx="578880" cy="393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465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48212"/>
                <a:ext cx="7948449" cy="520498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Ταχύτητα Διάδοσης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κύματος σε τεντωμένο νήμα</a:t>
                </a:r>
              </a:p>
              <a:p>
                <a:pPr marL="68580" indent="0">
                  <a:buNone/>
                </a:pPr>
                <a:r>
                  <a:rPr lang="el-GR" b="1" dirty="0" smtClean="0"/>
                  <a:t>		</a:t>
                </a:r>
                <a:r>
                  <a:rPr lang="el-GR" b="1" dirty="0"/>
                  <a:t>	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num>
                          <m:den>
                            <m:r>
                              <a:rPr lang="el-GR" sz="3200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den>
                        </m:f>
                      </m:e>
                    </m:rad>
                  </m:oMath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365760" lvl="1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el-GR" dirty="0" smtClean="0"/>
                  <a:t> η τάση του νήματος, και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l-GR" dirty="0" smtClean="0"/>
                  <a:t> η μάζα του νήματος ανά μονάδα μήκους</a:t>
                </a:r>
              </a:p>
              <a:p>
                <a:pPr marL="365760" lvl="1" indent="0">
                  <a:buNone/>
                </a:pPr>
                <a:endParaRPr lang="el-GR" dirty="0"/>
              </a:p>
              <a:p>
                <a:r>
                  <a:rPr lang="el-GR" b="1" dirty="0"/>
                  <a:t>Μ</a:t>
                </a:r>
                <a:r>
                  <a:rPr lang="el-GR" b="1" dirty="0" smtClean="0"/>
                  <a:t>άζα ανά μονάδα μήκους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</a:rPr>
                      <m:t>𝜇</m:t>
                    </m:r>
                    <m:r>
                      <a:rPr lang="el-GR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den>
                    </m:f>
                  </m:oMath>
                </a14:m>
                <a:endParaRPr lang="el-GR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Λέγεται και γραμμική πυκνότητα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μάζας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48212"/>
                <a:ext cx="7948449" cy="5204988"/>
              </a:xfrm>
              <a:blipFill rotWithShape="0">
                <a:blip r:embed="rId2"/>
                <a:stretch>
                  <a:fillRect t="-16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15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599"/>
            <a:ext cx="7872249" cy="5121613"/>
          </a:xfrm>
        </p:spPr>
        <p:txBody>
          <a:bodyPr/>
          <a:lstStyle/>
          <a:p>
            <a:r>
              <a:rPr lang="el-GR" b="1" dirty="0" smtClean="0"/>
              <a:t>Μεταφορά ενέργειας σε νήμα</a:t>
            </a:r>
          </a:p>
          <a:p>
            <a:pPr marL="68580" indent="0">
              <a:buNone/>
            </a:pPr>
            <a:endParaRPr lang="el-GR" sz="1200" b="1" dirty="0" smtClean="0"/>
          </a:p>
          <a:p>
            <a:pPr lvl="1"/>
            <a:r>
              <a:rPr lang="el-GR" dirty="0" smtClean="0"/>
              <a:t>Είπαμε ότι στα μηχανικά κύματα μεταφέρεται ενέργεια</a:t>
            </a:r>
          </a:p>
          <a:p>
            <a:pPr lvl="1"/>
            <a:r>
              <a:rPr lang="el-GR" dirty="0" smtClean="0"/>
              <a:t>Που πηγαίνει αυτή η ενέργεια;</a:t>
            </a:r>
          </a:p>
          <a:p>
            <a:pPr lvl="1"/>
            <a:endParaRPr lang="en-US" b="1" dirty="0" smtClean="0"/>
          </a:p>
          <a:p>
            <a:pPr lvl="1"/>
            <a:r>
              <a:rPr lang="el-GR" b="1" dirty="0" smtClean="0"/>
              <a:t>Παράδειγμα</a:t>
            </a:r>
            <a:r>
              <a:rPr lang="el-GR" dirty="0" smtClean="0"/>
              <a:t>:</a:t>
            </a:r>
            <a:endParaRPr lang="en-US" dirty="0" smtClean="0"/>
          </a:p>
          <a:p>
            <a:pPr lvl="2"/>
            <a:r>
              <a:rPr lang="el-GR" dirty="0" smtClean="0"/>
              <a:t>Έστω το </a:t>
            </a:r>
            <a:r>
              <a:rPr lang="en-US" dirty="0" smtClean="0"/>
              <a:t>{</a:t>
            </a:r>
            <a:r>
              <a:rPr lang="el-GR" dirty="0" smtClean="0"/>
              <a:t>σώμα</a:t>
            </a:r>
            <a:r>
              <a:rPr lang="en-US" dirty="0" smtClean="0"/>
              <a:t> </a:t>
            </a:r>
            <a:r>
              <a:rPr lang="el-GR" dirty="0" smtClean="0"/>
              <a:t>+</a:t>
            </a:r>
            <a:r>
              <a:rPr lang="en-US" dirty="0" smtClean="0"/>
              <a:t> </a:t>
            </a:r>
            <a:r>
              <a:rPr lang="el-GR" dirty="0" smtClean="0"/>
              <a:t>Γη</a:t>
            </a:r>
            <a:r>
              <a:rPr lang="en-US" dirty="0" smtClean="0"/>
              <a:t>}</a:t>
            </a:r>
            <a:r>
              <a:rPr lang="el-GR" dirty="0" smtClean="0"/>
              <a:t> ως μη απομονωμένο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σύστημα</a:t>
            </a:r>
          </a:p>
          <a:p>
            <a:pPr lvl="2"/>
            <a:r>
              <a:rPr lang="el-GR" dirty="0" smtClean="0"/>
              <a:t>Ενέργεια λόγω έργου (χέρι)</a:t>
            </a:r>
          </a:p>
          <a:p>
            <a:pPr lvl="3"/>
            <a:r>
              <a:rPr lang="el-GR" dirty="0" smtClean="0"/>
              <a:t>Εξωτερική στο σύστημα</a:t>
            </a:r>
          </a:p>
          <a:p>
            <a:pPr lvl="2"/>
            <a:r>
              <a:rPr lang="el-GR" dirty="0" smtClean="0"/>
              <a:t>Διάδοση κατά μήκος του νήματος</a:t>
            </a:r>
          </a:p>
          <a:p>
            <a:pPr lvl="2"/>
            <a:r>
              <a:rPr lang="el-GR" dirty="0" smtClean="0"/>
              <a:t>Ανύψωση σώματος</a:t>
            </a:r>
          </a:p>
          <a:p>
            <a:pPr lvl="3"/>
            <a:r>
              <a:rPr lang="el-GR" dirty="0" smtClean="0"/>
              <a:t>Μεταβολή δυναμικής ενέργειας </a:t>
            </a:r>
            <a:br>
              <a:rPr lang="el-GR" dirty="0" smtClean="0"/>
            </a:br>
            <a:r>
              <a:rPr lang="el-GR" dirty="0" smtClean="0"/>
              <a:t>συστήματος Γη-σώμα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911813"/>
            <a:ext cx="2516123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41368" y="1371600"/>
                <a:ext cx="8024650" cy="5257800"/>
              </a:xfrm>
            </p:spPr>
            <p:txBody>
              <a:bodyPr/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endParaRPr lang="el-GR" b="1" dirty="0" smtClean="0"/>
              </a:p>
              <a:p>
                <a:pPr lvl="1"/>
                <a:r>
                  <a:rPr lang="el-GR" dirty="0" smtClean="0"/>
                  <a:t>Ας θεωρήσουμε ένα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απειροστά μικρό τμήμα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του νήματος μήκους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𝑑𝑥</m:t>
                    </m:r>
                  </m:oMath>
                </a14:m>
                <a:r>
                  <a:rPr lang="en-US" dirty="0" smtClean="0"/>
                  <a:t> </a:t>
                </a:r>
                <a:br>
                  <a:rPr lang="en-US" dirty="0" smtClean="0"/>
                </a:br>
                <a:r>
                  <a:rPr lang="el-GR" dirty="0" smtClean="0"/>
                  <a:t>και μάζας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𝑑𝑚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Εκτελεί απλή αρμονική</a:t>
                </a:r>
                <a:br>
                  <a:rPr lang="el-GR" dirty="0" smtClean="0"/>
                </a:br>
                <a:r>
                  <a:rPr lang="el-GR" dirty="0" smtClean="0"/>
                  <a:t>ταλάντωση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l-GR" dirty="0" smtClean="0"/>
                  <a:t>άξονα)!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Άρα έχει κινητική και</a:t>
                </a:r>
                <a:br>
                  <a:rPr lang="el-GR" dirty="0" smtClean="0"/>
                </a:br>
                <a:r>
                  <a:rPr lang="el-GR" dirty="0" smtClean="0"/>
                  <a:t>δυναμική ενέργεια!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1368" y="1371600"/>
                <a:ext cx="8024650" cy="5257800"/>
              </a:xfrm>
              <a:blipFill rotWithShape="0">
                <a:blip r:embed="rId2"/>
                <a:stretch>
                  <a:fillRect t="-9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438400"/>
            <a:ext cx="3886199" cy="273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32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6318"/>
                <a:ext cx="8024650" cy="5110681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Μεταφορά ενέργειας σε νήμα</a:t>
                </a:r>
                <a:br>
                  <a:rPr lang="el-GR" b="1" dirty="0" smtClean="0"/>
                </a:br>
                <a:endParaRPr lang="el-GR" b="1" dirty="0" smtClean="0"/>
              </a:p>
              <a:p>
                <a:pPr lvl="1"/>
                <a:r>
                  <a:rPr lang="el-GR" b="1" dirty="0"/>
                  <a:t>Κινητική ενέργεια </a:t>
                </a:r>
                <a:r>
                  <a:rPr lang="el-GR" b="1" dirty="0" smtClean="0"/>
                  <a:t>για ένα στοιχείο νήματος</a:t>
                </a:r>
                <a:endParaRPr lang="el-GR" sz="1000" b="1" dirty="0"/>
              </a:p>
              <a:p>
                <a:pPr marL="365760" lvl="1" indent="0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𝑑𝐾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𝑑𝑚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type m:val="noBa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=0)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en-US" sz="1400" dirty="0"/>
              </a:p>
              <a:p>
                <a:pPr lvl="1"/>
                <a:r>
                  <a:rPr lang="el-GR" dirty="0"/>
                  <a:t>Ολοκληρώνοντας για ένα μήκος κύματος </a:t>
                </a:r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/>
                  <a:t/>
                </a:r>
                <a:br>
                  <a:rPr lang="el-GR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l-GR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𝑑𝐾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  <m:e>
                          <m:sSup>
                            <m:sSup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m:rPr>
                              <m:nor/>
                            </m:rPr>
                            <a:rPr lang="en-US" i="1" dirty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200" dirty="0"/>
                            <m:t> </m:t>
                          </m:r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/>
              </a:p>
              <a:p>
                <a:pPr lvl="1"/>
                <a:endParaRPr lang="en-US" sz="1000" b="1" dirty="0" smtClean="0"/>
              </a:p>
              <a:p>
                <a:pPr lvl="1"/>
                <a:r>
                  <a:rPr lang="el-GR" b="1" dirty="0" smtClean="0"/>
                  <a:t>Δυναμική ενέργεια (με όμοιο τρόπο)</a:t>
                </a:r>
                <a:br>
                  <a:rPr lang="el-GR" b="1" dirty="0" smtClean="0"/>
                </a:b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𝜆</m:t>
                        </m:r>
                      </m:sub>
                    </m:sSub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l-GR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l-GR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pPr lvl="1"/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6318"/>
                <a:ext cx="8024650" cy="5110681"/>
              </a:xfrm>
              <a:blipFill rotWithShape="0">
                <a:blip r:embed="rId2"/>
                <a:stretch>
                  <a:fillRect t="-15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310360" y="985680"/>
              <a:ext cx="1827720" cy="606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00280" y="974520"/>
                <a:ext cx="1850040" cy="628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680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Μεταφορά ενέργειας σε νήμα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l-GR" b="1" dirty="0" smtClean="0"/>
              </a:p>
              <a:p>
                <a:pPr lvl="1"/>
                <a:r>
                  <a:rPr lang="el-GR" dirty="0" smtClean="0"/>
                  <a:t>Η συνολική ενέργεια σε ένα μήκος κύματος ισούται με το άθροισμα κινητικής και δυναμικής</a:t>
                </a:r>
                <a:r>
                  <a:rPr lang="en-US" dirty="0" smtClean="0"/>
                  <a:t> </a:t>
                </a: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𝑚𝑒𝑐h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Ε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l-GR" i="1">
                          <a:latin typeface="Cambria Math" panose="02040503050406030204" pitchFamily="18" charset="0"/>
                        </a:rPr>
                        <m:t>𝜇</m:t>
                      </m:r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𝛢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endParaRPr lang="en-US" dirty="0"/>
              </a:p>
              <a:p>
                <a:pPr lvl="1"/>
                <a:r>
                  <a:rPr lang="el-GR" b="1" i="1" dirty="0" smtClean="0"/>
                  <a:t>Ρυθμός μεταφοράς ενέργειας (= Ισχύς)</a:t>
                </a:r>
                <a:r>
                  <a:rPr lang="el-GR" dirty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𝑀𝐾</m:t>
                            </m:r>
                          </m:sub>
                        </m:sSub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>
                        <a:latin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𝛢</m:t>
                        </m:r>
                      </m:e>
                      <m:sup>
                        <m:r>
                          <a:rPr lang="el-G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l-GR" b="1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80246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53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Ηχητικά 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2"/>
            <a:ext cx="4114799" cy="34548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5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Κύματα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1" y="4674063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2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80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Ηχητικά 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Τα αυτιά του ανθρώπου έχουν εξελιχθεί να ακούν και να ερμηνεύουν ηχητικά κύματα ως φωνή ή ως ήχους. Κάποια ζώα, όπως το είδος αλεπούς με τα αυτιά νυχτερίδας, έχουν αυτιά που είναι προσαρμοσμένα να ακούν πολύ αδύναμους ήχους.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08544"/>
            <a:ext cx="4114799" cy="3454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08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92275"/>
            <a:ext cx="7872250" cy="4908525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Τρεις κατηγορίες ηχητικών κυμάτων</a:t>
            </a:r>
          </a:p>
          <a:p>
            <a:pPr marL="68580" indent="0">
              <a:buNone/>
            </a:pPr>
            <a:endParaRPr lang="el-GR" b="1" dirty="0" smtClean="0"/>
          </a:p>
          <a:p>
            <a:pPr lvl="1"/>
            <a:r>
              <a:rPr lang="el-GR" b="1" i="1" dirty="0" smtClean="0"/>
              <a:t>Ακουστικά κύματα</a:t>
            </a:r>
          </a:p>
          <a:p>
            <a:pPr lvl="2"/>
            <a:r>
              <a:rPr lang="el-GR" dirty="0" smtClean="0"/>
              <a:t>Μουσική, φωνή</a:t>
            </a:r>
          </a:p>
          <a:p>
            <a:pPr lvl="1"/>
            <a:endParaRPr lang="en-US" b="1" i="1" dirty="0" smtClean="0"/>
          </a:p>
          <a:p>
            <a:pPr lvl="1"/>
            <a:r>
              <a:rPr lang="el-GR" b="1" i="1" dirty="0" smtClean="0"/>
              <a:t>Κύματα υποήχων</a:t>
            </a:r>
            <a:r>
              <a:rPr lang="el-GR" b="1" i="1" dirty="0"/>
              <a:t> </a:t>
            </a:r>
            <a:r>
              <a:rPr lang="el-GR" b="1" i="1" dirty="0" smtClean="0"/>
              <a:t>(υπόηχοι)</a:t>
            </a:r>
          </a:p>
          <a:p>
            <a:pPr lvl="2"/>
            <a:r>
              <a:rPr lang="el-GR" dirty="0" smtClean="0"/>
              <a:t>Ελέφαντες, φάλαινες, και άλλα ζώα επικοινωνούν με υπόηχους</a:t>
            </a:r>
          </a:p>
          <a:p>
            <a:pPr lvl="2"/>
            <a:r>
              <a:rPr lang="el-GR" dirty="0" smtClean="0"/>
              <a:t>Έντονα φυσικά φαινόμενα παράγουν υπόηχους</a:t>
            </a:r>
          </a:p>
          <a:p>
            <a:pPr lvl="3"/>
            <a:r>
              <a:rPr lang="el-GR" dirty="0" smtClean="0"/>
              <a:t>Καταιγίδες, κατολισθήσεις, σεισμοί, ηφαιστειακή δραστηριότητα κ.α.</a:t>
            </a:r>
          </a:p>
          <a:p>
            <a:pPr lvl="1"/>
            <a:endParaRPr lang="en-US" b="1" i="1" dirty="0" smtClean="0"/>
          </a:p>
          <a:p>
            <a:pPr lvl="1"/>
            <a:r>
              <a:rPr lang="el-GR" b="1" i="1" dirty="0" smtClean="0"/>
              <a:t>Κύματα υπερήχων </a:t>
            </a:r>
            <a:r>
              <a:rPr lang="el-GR" b="1" i="1" smtClean="0"/>
              <a:t>(υπέρηχοι)</a:t>
            </a:r>
            <a:endParaRPr lang="el-GR" b="1" i="1" dirty="0" smtClean="0"/>
          </a:p>
          <a:p>
            <a:pPr lvl="2"/>
            <a:r>
              <a:rPr lang="el-GR" dirty="0" smtClean="0"/>
              <a:t>Σφυρίχτρες σκύλων, επικοινωνία νυχτερίδων</a:t>
            </a:r>
          </a:p>
          <a:p>
            <a:pPr lvl="2"/>
            <a:r>
              <a:rPr lang="el-GR" dirty="0" smtClean="0"/>
              <a:t>Ιατρική απεικόνιση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489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351" y="1386339"/>
            <a:ext cx="7796049" cy="5110013"/>
          </a:xfrm>
        </p:spPr>
        <p:txBody>
          <a:bodyPr>
            <a:normAutofit lnSpcReduction="10000"/>
          </a:bodyPr>
          <a:lstStyle/>
          <a:p>
            <a:pPr lvl="1"/>
            <a:r>
              <a:rPr lang="el-GR" dirty="0" smtClean="0"/>
              <a:t>Έμβολο σε ακινησία</a:t>
            </a:r>
            <a:r>
              <a:rPr lang="en-US" dirty="0" smtClean="0"/>
              <a:t> – (a)</a:t>
            </a:r>
            <a:endParaRPr lang="el-GR" dirty="0" smtClean="0"/>
          </a:p>
          <a:p>
            <a:pPr lvl="2"/>
            <a:r>
              <a:rPr lang="el-GR" dirty="0" smtClean="0"/>
              <a:t>Αέριο ασυμπίεστο και σε ομοιόμορφη</a:t>
            </a:r>
            <a:br>
              <a:rPr lang="el-GR" dirty="0" smtClean="0"/>
            </a:br>
            <a:r>
              <a:rPr lang="el-GR" dirty="0" smtClean="0"/>
              <a:t>κατανομή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Έμβολο σε κίνηση προς τα</a:t>
            </a:r>
            <a:br>
              <a:rPr lang="el-GR" dirty="0" smtClean="0"/>
            </a:br>
            <a:r>
              <a:rPr lang="el-GR" dirty="0" smtClean="0"/>
              <a:t>δεξιά</a:t>
            </a:r>
            <a:r>
              <a:rPr lang="en-US" dirty="0" smtClean="0"/>
              <a:t> – (b)</a:t>
            </a:r>
            <a:endParaRPr lang="el-GR" dirty="0" smtClean="0"/>
          </a:p>
          <a:p>
            <a:pPr lvl="2"/>
            <a:r>
              <a:rPr lang="el-GR" dirty="0" smtClean="0"/>
              <a:t>Πίεση και πυκνότητα αερίου μπροστά</a:t>
            </a:r>
            <a:br>
              <a:rPr lang="el-GR" dirty="0" smtClean="0"/>
            </a:br>
            <a:r>
              <a:rPr lang="el-GR" dirty="0" smtClean="0"/>
              <a:t>στο έμβολο είναι μεγαλύτερη απ’ ό,τι </a:t>
            </a:r>
            <a:br>
              <a:rPr lang="el-GR" dirty="0" smtClean="0"/>
            </a:br>
            <a:r>
              <a:rPr lang="el-GR" dirty="0" smtClean="0"/>
              <a:t>στο</a:t>
            </a:r>
            <a:r>
              <a:rPr lang="el-GR" dirty="0"/>
              <a:t> </a:t>
            </a:r>
            <a:r>
              <a:rPr lang="el-GR" dirty="0" smtClean="0"/>
              <a:t>υπόλοιπο μέρος του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Έμβολο σε ακινησία</a:t>
            </a:r>
            <a:r>
              <a:rPr lang="en-US" dirty="0" smtClean="0"/>
              <a:t> – (c)</a:t>
            </a:r>
            <a:endParaRPr lang="el-GR" dirty="0" smtClean="0"/>
          </a:p>
          <a:p>
            <a:pPr lvl="2"/>
            <a:r>
              <a:rPr lang="el-GR" dirty="0" smtClean="0"/>
              <a:t>Διάμηκες κύμα διαδίδεται με</a:t>
            </a:r>
            <a:br>
              <a:rPr lang="el-GR" dirty="0" smtClean="0"/>
            </a:br>
            <a:r>
              <a:rPr lang="el-GR" dirty="0" smtClean="0"/>
              <a:t>ταχύτητα </a:t>
            </a:r>
            <a:r>
              <a:rPr lang="en-US" dirty="0" smtClean="0"/>
              <a:t>v</a:t>
            </a:r>
            <a:endParaRPr lang="el-GR" dirty="0" smtClean="0"/>
          </a:p>
          <a:p>
            <a:pPr marL="685800" lvl="2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Η διάδοση συνεχίζεται</a:t>
            </a:r>
            <a:r>
              <a:rPr lang="en-US" dirty="0" smtClean="0"/>
              <a:t> – (d)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r="11194" b="76485"/>
          <a:stretch/>
        </p:blipFill>
        <p:spPr>
          <a:xfrm>
            <a:off x="6019800" y="710292"/>
            <a:ext cx="2590800" cy="1347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27506" r="11194" b="47221"/>
          <a:stretch/>
        </p:blipFill>
        <p:spPr>
          <a:xfrm>
            <a:off x="6019800" y="2286000"/>
            <a:ext cx="2590800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52779" r="11194" b="23278"/>
          <a:stretch/>
        </p:blipFill>
        <p:spPr>
          <a:xfrm>
            <a:off x="6019800" y="3733800"/>
            <a:ext cx="2590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4" t="78052" r="11194"/>
          <a:stretch/>
        </p:blipFill>
        <p:spPr>
          <a:xfrm>
            <a:off x="6019800" y="5181600"/>
            <a:ext cx="2590800" cy="125730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7010400" y="2552700"/>
            <a:ext cx="533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>
            <a:off x="7315200" y="3962400"/>
            <a:ext cx="533400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7525732" y="5353050"/>
            <a:ext cx="532614" cy="914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13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7960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Έμβολο σε απλή αρμονική </a:t>
            </a:r>
            <a:br>
              <a:rPr lang="el-GR" b="1" dirty="0" smtClean="0"/>
            </a:br>
            <a:r>
              <a:rPr lang="el-GR" b="1" dirty="0" smtClean="0"/>
              <a:t>ταλάντωση</a:t>
            </a:r>
          </a:p>
          <a:p>
            <a:pPr lvl="1"/>
            <a:endParaRPr lang="el-GR" dirty="0"/>
          </a:p>
          <a:p>
            <a:pPr lvl="1"/>
            <a:r>
              <a:rPr lang="el-GR" dirty="0" smtClean="0"/>
              <a:t>Πίεση προς τα εμπρός</a:t>
            </a:r>
          </a:p>
          <a:p>
            <a:pPr lvl="2"/>
            <a:r>
              <a:rPr lang="el-GR" dirty="0" smtClean="0"/>
              <a:t>Περιοχές συμπίεσης (σκούρο)</a:t>
            </a:r>
          </a:p>
          <a:p>
            <a:pPr lvl="3"/>
            <a:r>
              <a:rPr lang="el-GR" b="1" dirty="0" smtClean="0"/>
              <a:t>Πυκνώματα</a:t>
            </a:r>
          </a:p>
          <a:p>
            <a:pPr lvl="1"/>
            <a:r>
              <a:rPr lang="el-GR" dirty="0" smtClean="0"/>
              <a:t>Τράβηγμα προς τα πίσω</a:t>
            </a:r>
          </a:p>
          <a:p>
            <a:pPr lvl="2"/>
            <a:r>
              <a:rPr lang="el-GR" dirty="0" smtClean="0"/>
              <a:t>Περιοχές αραίωσης (ανοιχτό)</a:t>
            </a:r>
          </a:p>
          <a:p>
            <a:pPr lvl="3"/>
            <a:r>
              <a:rPr lang="el-GR" b="1" dirty="0" smtClean="0"/>
              <a:t>Αραιώματα</a:t>
            </a:r>
          </a:p>
          <a:p>
            <a:pPr lvl="3"/>
            <a:endParaRPr lang="el-GR" b="1" dirty="0"/>
          </a:p>
          <a:p>
            <a:r>
              <a:rPr lang="el-GR" dirty="0" smtClean="0"/>
              <a:t>Διάδοση με ταχύτητα ήχου</a:t>
            </a:r>
            <a:r>
              <a:rPr lang="en-US" dirty="0" smtClean="0"/>
              <a:t>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στο μέσο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8"/>
          <a:stretch/>
        </p:blipFill>
        <p:spPr>
          <a:xfrm>
            <a:off x="5410200" y="739284"/>
            <a:ext cx="3254468" cy="573771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6805440" y="699840"/>
              <a:ext cx="210240" cy="3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98600" y="693360"/>
                <a:ext cx="221400" cy="17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608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762000"/>
            <a:ext cx="2816317" cy="472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Έμβολο σε απλή αρμονική </a:t>
                </a:r>
                <a:br>
                  <a:rPr lang="el-GR" b="1" dirty="0" smtClean="0"/>
                </a:br>
                <a:r>
                  <a:rPr lang="el-GR" b="1" dirty="0" smtClean="0"/>
                  <a:t>ταλάντωση</a:t>
                </a:r>
              </a:p>
              <a:p>
                <a:pPr lvl="1"/>
                <a:endParaRPr lang="el-GR" dirty="0"/>
              </a:p>
              <a:p>
                <a:r>
                  <a:rPr lang="el-GR" dirty="0" smtClean="0"/>
                  <a:t>Απόσταση μεταξύ διαδοχικών </a:t>
                </a:r>
                <a:r>
                  <a:rPr lang="el-GR" dirty="0" err="1" smtClean="0"/>
                  <a:t>πυκνω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μάτων</a:t>
                </a:r>
                <a:r>
                  <a:rPr lang="el-GR" dirty="0" smtClean="0"/>
                  <a:t> ή αραιωμάτων</a:t>
                </a:r>
              </a:p>
              <a:p>
                <a:pPr lvl="1"/>
                <a:r>
                  <a:rPr lang="el-GR" b="1" dirty="0" smtClean="0"/>
                  <a:t>Μήκος κύματος λ</a:t>
                </a:r>
              </a:p>
              <a:p>
                <a:pPr lvl="1"/>
                <a:endParaRPr lang="el-GR" b="1" dirty="0"/>
              </a:p>
              <a:p>
                <a:r>
                  <a:rPr lang="el-GR" dirty="0" smtClean="0"/>
                  <a:t>Κάθε μικρός όγκος αερίου εκτελεί απλή </a:t>
                </a:r>
                <a:br>
                  <a:rPr lang="el-GR" dirty="0" smtClean="0"/>
                </a:br>
                <a:r>
                  <a:rPr lang="el-GR" dirty="0" smtClean="0"/>
                  <a:t>αρμονική κίνηση παράλληλη προς τη </a:t>
                </a:r>
                <a:br>
                  <a:rPr lang="el-GR" dirty="0" smtClean="0"/>
                </a:br>
                <a:r>
                  <a:rPr lang="el-GR" dirty="0" smtClean="0"/>
                  <a:t>διεύθυνση</a:t>
                </a:r>
                <a:r>
                  <a:rPr lang="el-GR" dirty="0"/>
                  <a:t> </a:t>
                </a:r>
                <a:r>
                  <a:rPr lang="el-GR" dirty="0" smtClean="0"/>
                  <a:t>διάδοσης</a:t>
                </a:r>
                <a:br>
                  <a:rPr lang="el-GR" dirty="0" smtClean="0"/>
                </a:br>
                <a:r>
                  <a:rPr lang="el-GR" dirty="0" smtClean="0"/>
                  <a:t> </a:t>
                </a:r>
                <a:r>
                  <a:rPr lang="el-GR" i="1" dirty="0">
                    <a:latin typeface="Cambria Math" panose="02040503050406030204" pitchFamily="18" charset="0"/>
                  </a:rPr>
                  <a:t/>
                </a:r>
                <a:br>
                  <a:rPr lang="el-GR" i="1" dirty="0">
                    <a:latin typeface="Cambria Math" panose="02040503050406030204" pitchFamily="18" charset="0"/>
                  </a:rPr>
                </a:br>
                <a:r>
                  <a:rPr lang="el-GR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endParaRPr lang="el-GR" dirty="0" smtClean="0"/>
              </a:p>
              <a:p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δηλώνει το πλάτος μετατόπισης</a:t>
                </a:r>
              </a:p>
              <a:p>
                <a:pPr lvl="1"/>
                <a:r>
                  <a:rPr lang="el-GR" dirty="0" smtClean="0"/>
                  <a:t>Είναι η μέγιστη μετατόπιση ενός στοιχείου από τη θέση ισορροπίας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  <a:blipFill rotWithShape="0">
                <a:blip r:embed="rId3"/>
                <a:stretch>
                  <a:fillRect t="-15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09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9162"/>
                <a:ext cx="7926317" cy="5154038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Μεταβολή πίεσης αερίου ΔΡ </a:t>
                </a:r>
                <a:endParaRPr lang="en-US" b="1" dirty="0" smtClean="0"/>
              </a:p>
              <a:p>
                <a:pPr marL="68580" indent="0">
                  <a:buNone/>
                </a:pPr>
                <a:r>
                  <a:rPr lang="en-US" b="0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0" dirty="0" smtClean="0">
                    <a:latin typeface="Cambria Math" panose="02040503050406030204" pitchFamily="18" charset="0"/>
                  </a:rPr>
                </a:br>
                <a:r>
                  <a:rPr lang="en-US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η μέγιστη μεταβολή</a:t>
                </a:r>
                <a:br>
                  <a:rPr lang="el-GR" dirty="0" smtClean="0"/>
                </a:br>
                <a:r>
                  <a:rPr lang="el-GR" dirty="0" smtClean="0"/>
                  <a:t>της πίεσης γύρω από την τιμή</a:t>
                </a:r>
                <a:br>
                  <a:rPr lang="el-GR" dirty="0" smtClean="0"/>
                </a:br>
                <a:r>
                  <a:rPr lang="el-GR" dirty="0" smtClean="0"/>
                  <a:t>ισορροπίας</a:t>
                </a:r>
              </a:p>
              <a:p>
                <a:endParaRPr lang="el-GR" dirty="0"/>
              </a:p>
              <a:p>
                <a:r>
                  <a:rPr lang="el-GR" dirty="0" smtClean="0"/>
                  <a:t>Ο όρος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l-GR" dirty="0" smtClean="0"/>
                  <a:t> ονομάζεται πλάτος</a:t>
                </a:r>
                <a:br>
                  <a:rPr lang="el-GR" dirty="0" smtClean="0"/>
                </a:br>
                <a:r>
                  <a:rPr lang="el-GR" dirty="0" smtClean="0"/>
                  <a:t>πίεσης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9162"/>
                <a:ext cx="7926317" cy="5154038"/>
              </a:xfrm>
              <a:blipFill rotWithShape="0">
                <a:blip r:embed="rId2"/>
                <a:stretch>
                  <a:fillRect l="-308" t="-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0" y="737854"/>
            <a:ext cx="2816317" cy="472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83792"/>
            <a:ext cx="7926317" cy="5169408"/>
          </a:xfrm>
        </p:spPr>
        <p:txBody>
          <a:bodyPr>
            <a:normAutofit/>
          </a:bodyPr>
          <a:lstStyle/>
          <a:p>
            <a:r>
              <a:rPr lang="el-GR" b="1" dirty="0"/>
              <a:t>Μεταβολή πίεσης αερίου ΔΡ </a:t>
            </a:r>
            <a:r>
              <a:rPr lang="el-GR" b="1" dirty="0" smtClean="0"/>
              <a:t> </a:t>
            </a:r>
            <a:endParaRPr lang="el-GR" b="1" dirty="0"/>
          </a:p>
        </p:txBody>
      </p:sp>
      <p:pic>
        <p:nvPicPr>
          <p:cNvPr id="3074" name="Picture 2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05000"/>
            <a:ext cx="6119282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</p:spPr>
            <p:txBody>
              <a:bodyPr>
                <a:normAutofit/>
              </a:bodyPr>
              <a:lstStyle/>
              <a:p>
                <a:r>
                  <a:rPr lang="el-GR" sz="2000" b="1" dirty="0" smtClean="0"/>
                  <a:t>Μεταβολή πίεσης αερίου </a:t>
                </a:r>
                <a14:m>
                  <m:oMath xmlns:m="http://schemas.openxmlformats.org/officeDocument/2006/math">
                    <m:r>
                      <a:rPr lang="el-GR" sz="2000" b="1" i="1" dirty="0" smtClean="0">
                        <a:latin typeface="Cambria Math" panose="02040503050406030204" pitchFamily="18" charset="0"/>
                      </a:rPr>
                      <m:t>𝜟𝜬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b="1" dirty="0" smtClean="0"/>
                  <a:t> </a:t>
                </a:r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l-GR" sz="2000" b="1" dirty="0" smtClean="0"/>
                  <a:t>και μετατόπισης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𝒔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1" i="1" dirty="0" err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000" b="1" dirty="0" smtClean="0"/>
                  <a:t> 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83792"/>
                <a:ext cx="7926317" cy="5169408"/>
              </a:xfrm>
              <a:blipFill rotWithShape="0">
                <a:blip r:embed="rId2"/>
                <a:stretch>
                  <a:fillRect t="-5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9449" y="795922"/>
            <a:ext cx="3017924" cy="56577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5799" y="2514600"/>
                <a:ext cx="4960943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μετατόπιση που περιγράψαμε ως συνημιτονοειδής συνάρτηση οδηγεί σε μεταβολή πίεσης ως ημιτονοειδή συνάρτηση</a:t>
                </a:r>
                <a:endParaRPr lang="el-GR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Διαφορά φάσης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Μεταβολή πίεσης μέγιστη </a:t>
                </a:r>
                <a:r>
                  <a:rPr lang="el-GR" dirty="0" smtClean="0">
                    <a:sym typeface="Wingdings" panose="05000000000000000000" pitchFamily="2" charset="2"/>
                  </a:rPr>
                  <a:t> μετατόπιση μηδενική!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l-GR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>
                    <a:sym typeface="Wingdings" panose="05000000000000000000" pitchFamily="2" charset="2"/>
                  </a:rPr>
                  <a:t>Μετατόπιση μέγιστη  μεταβολή πίεσης μηδενική!</a:t>
                </a:r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99" y="2514600"/>
                <a:ext cx="4960943" cy="3139321"/>
              </a:xfrm>
              <a:prstGeom prst="rect">
                <a:avLst/>
              </a:prstGeom>
              <a:blipFill rotWithShape="0">
                <a:blip r:embed="rId4"/>
                <a:stretch>
                  <a:fillRect l="-737" t="-1167" b="-21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310800" y="1941840"/>
              <a:ext cx="392040" cy="257004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0000" y="1936080"/>
                <a:ext cx="414000" cy="25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89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317" cy="511072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b="1" dirty="0" smtClean="0"/>
                  <a:t>Ταχύτητα διάδοσης ήχου στον αέρα</a:t>
                </a:r>
              </a:p>
              <a:p>
                <a:pPr marL="68580" indent="0">
                  <a:buNone/>
                </a:pP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=331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273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﷮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l-GR" dirty="0" smtClean="0"/>
                  <a:t> η θερμοκρασία του </a:t>
                </a:r>
                <a:r>
                  <a:rPr lang="el-GR" dirty="0" smtClean="0"/>
                  <a:t>αέρα</a:t>
                </a:r>
                <a:r>
                  <a:rPr lang="en-US" dirty="0" smtClean="0"/>
                  <a:t> </a:t>
                </a:r>
                <a:r>
                  <a:rPr lang="el-GR" dirty="0" smtClean="0"/>
                  <a:t>(σε βαθμούς </a:t>
                </a:r>
                <a:r>
                  <a:rPr lang="en-US" i="1" dirty="0" smtClean="0"/>
                  <a:t>C</a:t>
                </a:r>
                <a:r>
                  <a:rPr lang="el-GR" dirty="0" smtClean="0"/>
                  <a:t>)</a:t>
                </a:r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b="1" dirty="0" smtClean="0"/>
                  <a:t>Παράδειγμα:</a:t>
                </a:r>
                <a:endParaRPr lang="en-US" b="1" dirty="0" smtClean="0"/>
              </a:p>
              <a:p>
                <a:pPr lvl="1"/>
                <a:r>
                  <a:rPr lang="el-GR" dirty="0" smtClean="0"/>
                  <a:t>Πώς θα μετρήσουμε σε</a:t>
                </a:r>
                <a:br>
                  <a:rPr lang="el-GR" dirty="0" smtClean="0"/>
                </a:br>
                <a:r>
                  <a:rPr lang="el-GR" dirty="0" smtClean="0"/>
                  <a:t>πόση απόσταση από μας</a:t>
                </a:r>
                <a:br>
                  <a:rPr lang="el-GR" dirty="0" smtClean="0"/>
                </a:br>
                <a:r>
                  <a:rPr lang="el-GR" dirty="0" smtClean="0"/>
                  <a:t>έπεσε</a:t>
                </a:r>
                <a:r>
                  <a:rPr lang="el-GR" dirty="0"/>
                  <a:t> </a:t>
                </a:r>
                <a:r>
                  <a:rPr lang="el-GR" dirty="0" smtClean="0"/>
                  <a:t>ένας κεραυνός, αν </a:t>
                </a:r>
                <a:br>
                  <a:rPr lang="el-GR" dirty="0" smtClean="0"/>
                </a:br>
                <a:r>
                  <a:rPr lang="el-GR" dirty="0" smtClean="0"/>
                  <a:t>ακούσουμε τον κρότο του</a:t>
                </a:r>
                <a:br>
                  <a:rPr lang="el-GR" dirty="0" smtClean="0"/>
                </a:b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l-GR" b="0" dirty="0" smtClean="0"/>
                  <a:t> δευτερόλεπτα?</a:t>
                </a:r>
                <a:endParaRPr lang="el-G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317" cy="5110726"/>
              </a:xfrm>
              <a:blipFill rotWithShape="0">
                <a:blip r:embed="rId2"/>
                <a:stretch>
                  <a:fillRect l="-308" t="-167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525" y="4114800"/>
            <a:ext cx="3928142" cy="2367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79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926317" cy="5110726"/>
          </a:xfrm>
        </p:spPr>
        <p:txBody>
          <a:bodyPr>
            <a:normAutofit/>
          </a:bodyPr>
          <a:lstStyle/>
          <a:p>
            <a:r>
              <a:rPr lang="el-GR" b="1" dirty="0" smtClean="0"/>
              <a:t>Ταχύτητα διάδοσης ήχου σε άλλα υλικά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7847143" cy="304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076" y="4922779"/>
            <a:ext cx="8131267" cy="6027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5586677"/>
            <a:ext cx="1133475" cy="8344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94611" y="5774834"/>
                <a:ext cx="3886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= </a:t>
                </a:r>
                <a:r>
                  <a:rPr lang="el-GR" dirty="0" smtClean="0"/>
                  <a:t>μέτρο ελαστικότητας όγκου</a:t>
                </a:r>
              </a:p>
              <a:p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l-GR" dirty="0" smtClean="0"/>
                  <a:t> = πυκνότητα</a:t>
                </a:r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4611" y="5774834"/>
                <a:ext cx="3886200" cy="646331"/>
              </a:xfrm>
              <a:prstGeom prst="rect">
                <a:avLst/>
              </a:prstGeom>
              <a:blipFill rotWithShape="0">
                <a:blip r:embed="rId5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1066800" y="3124200"/>
            <a:ext cx="6096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Straight Connector 9"/>
          <p:cNvCxnSpPr>
            <a:stCxn id="8" idx="7"/>
            <a:endCxn id="11" idx="2"/>
          </p:cNvCxnSpPr>
          <p:nvPr/>
        </p:nvCxnSpPr>
        <p:spPr>
          <a:xfrm flipV="1">
            <a:off x="1587126" y="1324947"/>
            <a:ext cx="4848703" cy="18885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01508" y="678616"/>
            <a:ext cx="3468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Αύξηση θερμοκρασίας </a:t>
            </a: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⟹ αύξηση </a:t>
            </a:r>
            <a:b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l-GR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κινητικής ενέργειας μορίων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282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Κύματα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38405" y="4674065"/>
            <a:ext cx="428517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Ναυαγοσώστες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στην Αυστραλία εκπαιδεύονται στην αντιμετώπιση μεγάλων κυμάτων. Τα κύματα που κινούνται στην επιφάνεια του νερού αποτελούν ένα παράδειγμα μηχανικών κυμάτων.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2" y="1408544"/>
            <a:ext cx="4266121" cy="326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26317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Ένταση περιοδικών ηχητικών κυμάτων </a:t>
                </a:r>
                <a:r>
                  <a:rPr lang="en-US" b="1" i="0" dirty="0" smtClean="0">
                    <a:latin typeface="Cambria Math" panose="02040503050406030204" pitchFamily="18" charset="0"/>
                  </a:rPr>
                  <a:t/>
                </a:r>
                <a:br>
                  <a:rPr lang="en-US" b="1" i="0" dirty="0" smtClean="0">
                    <a:latin typeface="Cambria Math" panose="02040503050406030204" pitchFamily="18" charset="0"/>
                  </a:rPr>
                </a:br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𝛪</m:t>
                      </m:r>
                      <m:r>
                        <a:rPr lang="el-GR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Μέση</m:t>
                          </m:r>
                          <m:r>
                            <a:rPr lang="el-GR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l-GR" b="0" i="0" smtClean="0">
                              <a:latin typeface="Cambria Math" panose="02040503050406030204" pitchFamily="18" charset="0"/>
                            </a:rPr>
                            <m:t>Ισχύς</m:t>
                          </m:r>
                        </m:num>
                        <m:den>
                          <m:r>
                            <a:rPr lang="el-GR" b="0" i="1">
                              <a:latin typeface="Cambria Math" panose="02040503050406030204" pitchFamily="18" charset="0"/>
                            </a:rPr>
                            <m:t>𝛢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el-GR" dirty="0" smtClean="0"/>
                  <a:t> το εμβαδό της επιφάνειας κάθετης στη διεύθυνση διάδοσης</a:t>
                </a:r>
              </a:p>
              <a:p>
                <a:r>
                  <a:rPr lang="el-GR" dirty="0" smtClean="0"/>
                  <a:t>Τα κύματα που είδαμε ως τώρα </a:t>
                </a:r>
                <a:r>
                  <a:rPr lang="el-GR" dirty="0" err="1" smtClean="0"/>
                  <a:t>μοντελοποιούνταν</a:t>
                </a:r>
                <a:r>
                  <a:rPr lang="el-GR" dirty="0" smtClean="0"/>
                  <a:t> ως διαμήκη κύματα</a:t>
                </a:r>
              </a:p>
              <a:p>
                <a:pPr lvl="1"/>
                <a:r>
                  <a:rPr lang="el-GR" dirty="0" smtClean="0"/>
                  <a:t>Διαδίδονταν σε ευθεία γραμμή</a:t>
                </a:r>
              </a:p>
              <a:p>
                <a:r>
                  <a:rPr lang="el-GR" dirty="0" smtClean="0"/>
                  <a:t>Στην πράξη, τα κύματα διαδίδονται προς όλες τις κατευθύνσεις</a:t>
                </a:r>
              </a:p>
              <a:p>
                <a:pPr lvl="1"/>
                <a:r>
                  <a:rPr lang="el-GR" b="1" dirty="0" smtClean="0"/>
                  <a:t>Σφαιρικά κύματα</a:t>
                </a:r>
                <a:endParaRPr lang="el-GR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26317" cy="5105400"/>
              </a:xfrm>
              <a:blipFill rotWithShape="0">
                <a:blip r:embed="rId3"/>
                <a:stretch>
                  <a:fillRect l="-308"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57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928" y="710292"/>
            <a:ext cx="4125739" cy="5766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4297"/>
                <a:ext cx="4519449" cy="5000360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l-GR" b="1" dirty="0" smtClean="0"/>
                  <a:t>Σφαιρικό κύμα</a:t>
                </a:r>
              </a:p>
              <a:p>
                <a:pPr lvl="1"/>
                <a:r>
                  <a:rPr lang="el-GR" dirty="0" smtClean="0"/>
                  <a:t>Ομόκεντρα κυκλικά τόξα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Μέτωπο κύματος</a:t>
                </a:r>
              </a:p>
              <a:p>
                <a:pPr lvl="1"/>
                <a:r>
                  <a:rPr lang="el-GR" dirty="0" smtClean="0"/>
                  <a:t>Επιφάνεια όπου η φάση </a:t>
                </a:r>
                <a:endParaRPr lang="en-US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6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 dirty="0" err="1">
                          <a:latin typeface="Cambria Math" panose="02040503050406030204" pitchFamily="18" charset="0"/>
                        </a:rPr>
                        <m:t>𝑘𝑥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600" i="1" dirty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l-GR" sz="2600" i="1" dirty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     του κύματος έχει ίδια τιμή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Ακτίνες</a:t>
                </a:r>
              </a:p>
              <a:p>
                <a:pPr lvl="1"/>
                <a:r>
                  <a:rPr lang="el-GR" dirty="0" smtClean="0"/>
                  <a:t>Ευθείες που ξεκινούν </a:t>
                </a:r>
                <a:r>
                  <a:rPr lang="el-GR" dirty="0" err="1" smtClean="0"/>
                  <a:t>απ’την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πηγή</a:t>
                </a:r>
              </a:p>
              <a:p>
                <a:pPr lvl="1"/>
                <a:r>
                  <a:rPr lang="el-GR" dirty="0" smtClean="0"/>
                  <a:t>Δείχνουν την κατεύθυνση </a:t>
                </a:r>
                <a:br>
                  <a:rPr lang="el-GR" dirty="0" smtClean="0"/>
                </a:br>
                <a:r>
                  <a:rPr lang="el-GR" dirty="0" smtClean="0"/>
                  <a:t>διάδοσης του κύματος</a:t>
                </a:r>
              </a:p>
              <a:p>
                <a:pPr lvl="1"/>
                <a:endParaRPr lang="el-GR" b="1" dirty="0"/>
              </a:p>
              <a:p>
                <a:r>
                  <a:rPr lang="el-GR" b="1" dirty="0" smtClean="0"/>
                  <a:t>Ένταση κύματος σε απόσταση </a:t>
                </a:r>
                <a:r>
                  <a:rPr lang="en-US" b="1" dirty="0" smtClean="0"/>
                  <a:t>r</a:t>
                </a:r>
                <a:r>
                  <a:rPr lang="el-GR" b="1" dirty="0" smtClean="0"/>
                  <a:t/>
                </a:r>
                <a:br>
                  <a:rPr lang="el-GR" b="1" dirty="0" smtClean="0"/>
                </a:br>
                <a:r>
                  <a:rPr lang="el-GR" b="1" dirty="0" smtClean="0"/>
                  <a:t> </a:t>
                </a:r>
                <a:br>
                  <a:rPr lang="el-GR" b="1" dirty="0" smtClean="0"/>
                </a:br>
                <a:r>
                  <a:rPr lang="el-GR" sz="3400" dirty="0" smtClean="0"/>
                  <a:t>	</a:t>
                </a:r>
                <a14:m>
                  <m:oMath xmlns:m="http://schemas.openxmlformats.org/officeDocument/2006/math"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𝛪</m:t>
                    </m:r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𝛢</m:t>
                        </m:r>
                      </m:den>
                    </m:f>
                    <m:r>
                      <a:rPr lang="el-GR" sz="3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3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4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num>
                      <m:den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l-GR" sz="34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l-GR" sz="34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4297"/>
                <a:ext cx="4519449" cy="5000360"/>
              </a:xfrm>
              <a:blipFill rotWithShape="0">
                <a:blip r:embed="rId4"/>
                <a:stretch>
                  <a:fillRect t="-158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Elbow Connector 5"/>
          <p:cNvCxnSpPr/>
          <p:nvPr/>
        </p:nvCxnSpPr>
        <p:spPr>
          <a:xfrm flipV="1">
            <a:off x="1397875" y="6019800"/>
            <a:ext cx="822501" cy="248462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374" y="6240767"/>
            <a:ext cx="16450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400" dirty="0" smtClean="0"/>
              <a:t>Εμβαδό μετώπου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155858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624" y="1869224"/>
            <a:ext cx="8126241" cy="407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57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p:pic>
        <p:nvPicPr>
          <p:cNvPr id="4100" name="Picture 4" descr="http://resource.isvr.soton.ac.uk/spcg/tutorial/tutorial/Tutorial_files/monopolfinalptpt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06284"/>
            <a:ext cx="7037915" cy="5170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16792" cy="4569729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Οι ασθενέστεροι ήχοι που μπορεί να αντιληφθεί το ανθρώπινο αυτί στη συχνότητα των </a:t>
                </a:r>
                <a14:m>
                  <m:oMath xmlns:m="http://schemas.openxmlformats.org/officeDocument/2006/math">
                    <m:r>
                      <a:rPr lang="el-GR" sz="2000" i="1" dirty="0" smtClean="0">
                        <a:latin typeface="Cambria Math" panose="02040503050406030204" pitchFamily="18" charset="0"/>
                      </a:rPr>
                      <m:t>1000</m:t>
                    </m:r>
                  </m:oMath>
                </a14:m>
                <a:r>
                  <a:rPr lang="el-GR" sz="2000" dirty="0" smtClean="0"/>
                  <a:t> </a:t>
                </a:r>
                <a:r>
                  <a:rPr lang="en-US" sz="2000" dirty="0" smtClean="0"/>
                  <a:t>Hz </a:t>
                </a:r>
                <a:r>
                  <a:rPr lang="el-GR" sz="2000" dirty="0" smtClean="0"/>
                  <a:t>έχουν ένταση περίπου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dirty="0" smtClean="0"/>
                  <a:t> </a:t>
                </a:r>
                <a:endParaRPr lang="el-GR" sz="2000" dirty="0" smtClean="0"/>
              </a:p>
              <a:p>
                <a:r>
                  <a:rPr lang="el-GR" sz="2000" dirty="0" smtClean="0"/>
                  <a:t>Αυτό είναι το λεγόμενο </a:t>
                </a:r>
                <a:r>
                  <a:rPr lang="el-GR" sz="2000" b="1" dirty="0" smtClean="0"/>
                  <a:t>κατώφλι ακοής</a:t>
                </a:r>
                <a:r>
                  <a:rPr lang="el-GR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r>
                  <a:rPr lang="el-GR" sz="2000" dirty="0" smtClean="0"/>
                  <a:t> </a:t>
                </a:r>
              </a:p>
              <a:p>
                <a:r>
                  <a:rPr lang="el-GR" sz="2000" dirty="0" smtClean="0"/>
                  <a:t>Οι δυνατότεροι ήχοι που μπορούμε να ακούσουμε (χωρίς πόνο) είναι έντασης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.</m:t>
                    </m:r>
                  </m:oMath>
                </a14:m>
                <a:r>
                  <a:rPr lang="en-US" sz="2000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l-GR" sz="2000" i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el-GR" sz="2000" dirty="0" smtClean="0"/>
                  <a:t>Αποδεικνύεται ότι για τις τιμές ταχύτητας και πυκνότητας αέρα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=343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000" dirty="0" smtClean="0"/>
                  <a:t>κ</a:t>
                </a:r>
                <a:r>
                  <a:rPr lang="el-GR" sz="2000" b="0" dirty="0" smtClean="0"/>
                  <a:t>αι </a:t>
                </a:r>
                <a14:m>
                  <m:oMath xmlns:m="http://schemas.openxmlformats.org/officeDocument/2006/math"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=1.2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𝑘𝑔</m:t>
                        </m:r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000" dirty="0" smtClean="0"/>
                  <a:t>, το πλάτος πίεσης και μετατόπισης  είναι:</a:t>
                </a:r>
                <a:endParaRPr lang="el-GR" sz="2000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16792" cy="4569729"/>
              </a:xfrm>
              <a:blipFill rotWithShape="0">
                <a:blip r:embed="rId3"/>
                <a:stretch>
                  <a:fillRect t="-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59092" y="4572000"/>
                <a:ext cx="7796050" cy="19604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l-GR" dirty="0" smtClean="0">
                    <a:solidFill>
                      <a:schemeClr val="tx1"/>
                    </a:solidFill>
                  </a:rPr>
                  <a:t>Για τον χαμηλότερης έντασης ήχο:</a:t>
                </a:r>
                <a:br>
                  <a:rPr lang="el-GR" dirty="0" smtClean="0">
                    <a:solidFill>
                      <a:schemeClr val="tx1"/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=2.87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b="0" dirty="0" smtClean="0">
                  <a:solidFill>
                    <a:schemeClr val="tx1"/>
                  </a:solidFill>
                </a:endParaRPr>
              </a:p>
              <a:p>
                <a:r>
                  <a:rPr lang="el-GR" dirty="0" smtClean="0">
                    <a:solidFill>
                      <a:schemeClr val="tx1"/>
                    </a:solidFill>
                  </a:rPr>
                  <a:t>Για τον υψηλότερης έντασης ήχο: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.7 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  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=1.11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l-GR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l-GR" dirty="0">
                  <a:solidFill>
                    <a:schemeClr val="tx1"/>
                  </a:solidFill>
                </a:endParaRPr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92" y="4572000"/>
                <a:ext cx="7796050" cy="1960408"/>
              </a:xfrm>
              <a:prstGeom prst="rect">
                <a:avLst/>
              </a:prstGeom>
              <a:blipFill rotWithShape="0">
                <a:blip r:embed="rId4"/>
                <a:stretch>
                  <a:fillRect l="-704" t="-155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/>
              <p14:cNvContentPartPr/>
              <p14:nvPr/>
            </p14:nvContentPartPr>
            <p14:xfrm>
              <a:off x="7725600" y="1820880"/>
              <a:ext cx="534600" cy="1990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6960" y="1811520"/>
                <a:ext cx="553680" cy="21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960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Ηχητικά 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110249" cy="514232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Εύρος έντασης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Μεγάλο εύρος εντάσεων αντιληπτό απ’ το αυτί</a:t>
                </a:r>
              </a:p>
              <a:p>
                <a:pPr lvl="1"/>
                <a:r>
                  <a:rPr lang="el-GR" dirty="0" smtClean="0"/>
                  <a:t>Μια λογαριθμική κλίμακα είναι βολικότερη</a:t>
                </a:r>
                <a:endParaRPr lang="en-US" dirty="0" smtClean="0"/>
              </a:p>
              <a:p>
                <a:pPr lvl="1"/>
                <a:r>
                  <a:rPr lang="el-GR" b="1" i="1" dirty="0" err="1" smtClean="0"/>
                  <a:t>Ηχοστάθμη</a:t>
                </a:r>
                <a:r>
                  <a:rPr lang="el-GR" dirty="0" smtClean="0"/>
                  <a:t>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l-GR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</m:e>
                    </m:func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: </a:t>
                </a:r>
                <a:r>
                  <a:rPr lang="el-GR" dirty="0" smtClean="0"/>
                  <a:t>ένταση αναφοράς (κατώφλι ακοής)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=1×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Για συχνότητες 1000 </a:t>
                </a:r>
                <a:r>
                  <a:rPr lang="en-US" dirty="0" smtClean="0"/>
                  <a:t>Hz</a:t>
                </a:r>
              </a:p>
              <a:p>
                <a:pPr lvl="2"/>
                <a:r>
                  <a:rPr lang="el-GR" dirty="0" smtClean="0"/>
                  <a:t>Στην πραγματικότητα, είναι μεταβλητή</a:t>
                </a:r>
              </a:p>
              <a:p>
                <a:pPr lvl="1"/>
                <a:r>
                  <a:rPr lang="el-GR" dirty="0" smtClean="0"/>
                  <a:t>β : μετριέται σε </a:t>
                </a:r>
                <a:r>
                  <a:rPr lang="en-US" dirty="0" smtClean="0"/>
                  <a:t>Decibel (d</a:t>
                </a:r>
                <a:r>
                  <a:rPr lang="el-GR" dirty="0" smtClean="0"/>
                  <a:t>Β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lvl="2"/>
                <a:r>
                  <a:rPr lang="el-GR" dirty="0" smtClean="0"/>
                  <a:t>Προς τιμήν του </a:t>
                </a:r>
                <a:r>
                  <a:rPr lang="en-US" dirty="0" smtClean="0"/>
                  <a:t>A. G. Bell</a:t>
                </a:r>
              </a:p>
              <a:p>
                <a:pPr lvl="1"/>
                <a:endParaRPr lang="en-US" dirty="0"/>
              </a:p>
              <a:p>
                <a:pPr lvl="1"/>
                <a:r>
                  <a:rPr lang="el-GR" dirty="0" smtClean="0"/>
                  <a:t>Κατώφλι ακοής: 0 </a:t>
                </a:r>
                <a:r>
                  <a:rPr lang="en-US" dirty="0" smtClean="0"/>
                  <a:t>dB</a:t>
                </a:r>
              </a:p>
              <a:p>
                <a:pPr lvl="1"/>
                <a:r>
                  <a:rPr lang="el-GR" dirty="0" smtClean="0"/>
                  <a:t>Όριο πόνου: 120-130 </a:t>
                </a:r>
                <a:r>
                  <a:rPr lang="en-US" dirty="0" smtClean="0"/>
                  <a:t>dB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110249" cy="5142322"/>
              </a:xfrm>
              <a:blipFill rotWithShape="0">
                <a:blip r:embed="rId2"/>
                <a:stretch>
                  <a:fillRect t="-15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868" r="1505"/>
          <a:stretch/>
        </p:blipFill>
        <p:spPr>
          <a:xfrm>
            <a:off x="6248400" y="3248041"/>
            <a:ext cx="2362201" cy="32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4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859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Κύματα (</a:t>
            </a:r>
            <a:r>
              <a:rPr lang="en-US" dirty="0"/>
              <a:t>review…)</a:t>
            </a:r>
            <a:endParaRPr lang="el-G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8350" y="1524000"/>
            <a:ext cx="7948449" cy="4569730"/>
          </a:xfrm>
        </p:spPr>
        <p:txBody>
          <a:bodyPr>
            <a:normAutofit/>
          </a:bodyPr>
          <a:lstStyle/>
          <a:p>
            <a:r>
              <a:rPr lang="el-GR" dirty="0" smtClean="0"/>
              <a:t>Κυματική κίνηση</a:t>
            </a:r>
          </a:p>
          <a:p>
            <a:pPr lvl="1"/>
            <a:r>
              <a:rPr lang="el-GR" dirty="0" smtClean="0"/>
              <a:t>Μεταφορά ενέργειας και όχι ύλης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l-GR" sz="1600" dirty="0"/>
          </a:p>
          <a:p>
            <a:r>
              <a:rPr lang="el-GR" dirty="0" smtClean="0"/>
              <a:t>Εγκάρσια κύματα</a:t>
            </a:r>
          </a:p>
          <a:p>
            <a:endParaRPr lang="en-US" sz="1600" dirty="0" smtClean="0"/>
          </a:p>
          <a:p>
            <a:endParaRPr lang="en-US" sz="1600" dirty="0"/>
          </a:p>
          <a:p>
            <a:endParaRPr lang="el-GR" sz="1600" dirty="0"/>
          </a:p>
          <a:p>
            <a:r>
              <a:rPr lang="el-GR" dirty="0" smtClean="0"/>
              <a:t>Διαμήκη κύματα</a:t>
            </a:r>
          </a:p>
          <a:p>
            <a:endParaRPr lang="el-GR" sz="1600" dirty="0"/>
          </a:p>
          <a:p>
            <a:pPr marL="68580" indent="0">
              <a:buNone/>
            </a:pPr>
            <a:endParaRPr lang="el-GR" dirty="0"/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2514600"/>
            <a:ext cx="4571997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106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Κύματα (</a:t>
            </a:r>
            <a:r>
              <a:rPr lang="en-US" dirty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17266"/>
                <a:ext cx="4900450" cy="5035933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l-GR" b="1" dirty="0" err="1" smtClean="0"/>
                  <a:t>Κυματοσυνάρτηση</a:t>
                </a:r>
                <a:r>
                  <a:rPr lang="el-GR" b="1" dirty="0" smtClean="0"/>
                  <a:t> – Συνάρτηση Κύματος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b="0" i="1" dirty="0" smtClean="0"/>
              </a:p>
              <a:p>
                <a:pPr marL="68580" indent="0">
                  <a:buNone/>
                </a:pPr>
                <a:endParaRPr lang="en-US" sz="400" b="1" i="1" dirty="0"/>
              </a:p>
              <a:p>
                <a:endParaRPr lang="el-GR" sz="1100" b="1" dirty="0" smtClean="0">
                  <a:effectLst/>
                </a:endParaRPr>
              </a:p>
              <a:p>
                <a:r>
                  <a:rPr lang="el-GR" b="1" dirty="0" smtClean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i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>
                    <a:effectLst/>
                  </a:rPr>
                  <a:t>του στοιχείου ενός κύματος ως προς τη θέση του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𝐱</m:t>
                    </m:r>
                  </m:oMath>
                </a14:m>
                <a:r>
                  <a:rPr lang="en-US" b="1" dirty="0" smtClean="0">
                    <a:effectLst/>
                  </a:rPr>
                  <a:t> </a:t>
                </a:r>
                <a:r>
                  <a:rPr lang="el-GR" b="1" dirty="0" smtClean="0"/>
                  <a:t>τη </a:t>
                </a:r>
                <a:r>
                  <a:rPr lang="el-GR" b="1" dirty="0" smtClean="0">
                    <a:effectLst/>
                  </a:rPr>
                  <a:t>χρονική στιγμή </a:t>
                </a:r>
                <a14:m>
                  <m:oMath xmlns:m="http://schemas.openxmlformats.org/officeDocument/2006/math">
                    <m:r>
                      <a:rPr lang="en-US" b="1" i="0" smtClean="0">
                        <a:effectLst/>
                        <a:latin typeface="Cambria Math" panose="02040503050406030204" pitchFamily="18" charset="0"/>
                      </a:rPr>
                      <m:t>𝐭</m:t>
                    </m:r>
                  </m:oMath>
                </a14:m>
                <a:endParaRPr lang="el-GR" b="1" dirty="0" smtClean="0">
                  <a:effectLst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 smtClean="0"/>
                  <a:t>            </a:t>
                </a:r>
                <a:r>
                  <a:rPr lang="el-GR" dirty="0" smtClean="0"/>
                  <a:t>κίνηση προς τα δεξιά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l-G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b="1" i="1" dirty="0"/>
                  <a:t>            </a:t>
                </a:r>
                <a:r>
                  <a:rPr lang="el-GR" dirty="0" smtClean="0"/>
                  <a:t>κίνηση </a:t>
                </a:r>
                <a:r>
                  <a:rPr lang="el-GR" dirty="0"/>
                  <a:t>προς τα </a:t>
                </a:r>
                <a:r>
                  <a:rPr lang="el-GR" dirty="0" smtClean="0"/>
                  <a:t>αριστερά</a:t>
                </a:r>
                <a:endParaRPr lang="el-GR" dirty="0"/>
              </a:p>
              <a:p>
                <a:pPr lvl="2"/>
                <a:r>
                  <a:rPr lang="el-GR" dirty="0" smtClean="0"/>
                  <a:t>όπου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η ταχύτητα του παλμού</a:t>
                </a:r>
              </a:p>
              <a:p>
                <a:pPr lvl="1"/>
                <a:r>
                  <a:rPr lang="el-GR" dirty="0" smtClean="0"/>
                  <a:t>Για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παρατηρούμε μια «φωτογραφία» του όλου κύματος για μια χρονική στιγμή</a:t>
                </a:r>
              </a:p>
              <a:p>
                <a:pPr lvl="1"/>
                <a:r>
                  <a:rPr lang="el-GR" dirty="0"/>
                  <a:t>Για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𝜎𝜏𝛼𝜃𝜀𝜌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</a:rPr>
                      <m:t>ό</m:t>
                    </m:r>
                  </m:oMath>
                </a14:m>
                <a:r>
                  <a:rPr lang="en-US" dirty="0"/>
                  <a:t>, </a:t>
                </a:r>
                <a:r>
                  <a:rPr lang="el-GR" dirty="0" smtClean="0"/>
                  <a:t>παρατηρούμε την κίνηση ενός στοιχείου του κύματος με την πάροδο του χρόνου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17266"/>
                <a:ext cx="4900450" cy="5035933"/>
              </a:xfrm>
              <a:blipFill rotWithShape="0">
                <a:blip r:embed="rId2"/>
                <a:stretch>
                  <a:fillRect t="-20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3810000" y="3276600"/>
            <a:ext cx="563025" cy="1997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3809999" y="3828564"/>
            <a:ext cx="563025" cy="167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9287" y="1503618"/>
            <a:ext cx="3023353" cy="489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2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 </a:t>
            </a:r>
            <a:r>
              <a:rPr lang="el-GR" dirty="0"/>
              <a:t>(</a:t>
            </a:r>
            <a:r>
              <a:rPr lang="en-US" dirty="0"/>
              <a:t>review…)</a:t>
            </a:r>
            <a:endParaRPr lang="el-G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77" y="1474434"/>
            <a:ext cx="8114244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 (</a:t>
            </a:r>
            <a:r>
              <a:rPr lang="en-US" dirty="0" smtClean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15050" cy="510313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Ημιτονοειδή κύματα</a:t>
                </a:r>
              </a:p>
              <a:p>
                <a:endParaRPr lang="el-GR" sz="1200" b="1" dirty="0" smtClean="0"/>
              </a:p>
              <a:p>
                <a:r>
                  <a:rPr lang="el-GR" b="1" dirty="0" smtClean="0"/>
                  <a:t>Μήκος κύματος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l-GR" dirty="0" smtClean="0"/>
                  <a:t>Απόσταση!</a:t>
                </a:r>
              </a:p>
              <a:p>
                <a:endParaRPr lang="el-GR" b="1" dirty="0" smtClean="0"/>
              </a:p>
              <a:p>
                <a:r>
                  <a:rPr lang="el-GR" b="1" dirty="0" smtClean="0"/>
                  <a:t>Περίοδος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Χρόνος!</a:t>
                </a:r>
              </a:p>
              <a:p>
                <a:endParaRPr lang="el-GR" b="1" dirty="0" smtClean="0"/>
              </a:p>
              <a:p>
                <a:r>
                  <a:rPr lang="el-GR" b="1" dirty="0" smtClean="0"/>
                  <a:t>Συχνότητα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1" dirty="0" smtClean="0"/>
                  <a:t>	</a:t>
                </a:r>
              </a:p>
              <a:p>
                <a:pPr lvl="1"/>
                <a:r>
                  <a:rPr lang="el-GR" sz="1800" dirty="0" smtClean="0"/>
                  <a:t>Αριθμός κορυφών </a:t>
                </a:r>
                <a:br>
                  <a:rPr lang="el-GR" sz="1800" dirty="0" smtClean="0"/>
                </a:br>
                <a:r>
                  <a:rPr lang="el-GR" sz="1800" dirty="0" smtClean="0"/>
                  <a:t>ανά μονάδα χρόνου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endParaRPr lang="el-GR" sz="1800" dirty="0" smtClean="0"/>
              </a:p>
              <a:p>
                <a:pPr lvl="1"/>
                <a:r>
                  <a:rPr lang="el-GR" sz="1800" dirty="0" smtClean="0"/>
                  <a:t>Μετριέται σε </a:t>
                </a:r>
                <a:r>
                  <a:rPr lang="en-US" sz="1800" dirty="0" smtClean="0"/>
                  <a:t>Hertz (Hz)</a:t>
                </a:r>
                <a:endParaRPr lang="el-GR" sz="18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15050" cy="5103130"/>
              </a:xfrm>
              <a:blipFill rotWithShape="0">
                <a:blip r:embed="rId2"/>
                <a:stretch>
                  <a:fillRect t="-956" b="-3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91" b="53678"/>
          <a:stretch/>
        </p:blipFill>
        <p:spPr>
          <a:xfrm>
            <a:off x="4704423" y="1600200"/>
            <a:ext cx="2809981" cy="1828800"/>
          </a:xfrm>
          <a:prstGeom prst="rect">
            <a:avLst/>
          </a:prstGeom>
        </p:spPr>
      </p:pic>
      <p:cxnSp>
        <p:nvCxnSpPr>
          <p:cNvPr id="9" name="Elbow Connector 8"/>
          <p:cNvCxnSpPr/>
          <p:nvPr/>
        </p:nvCxnSpPr>
        <p:spPr>
          <a:xfrm flipV="1">
            <a:off x="3561423" y="1905000"/>
            <a:ext cx="1219200" cy="304800"/>
          </a:xfrm>
          <a:prstGeom prst="bent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3561423" y="2209800"/>
            <a:ext cx="1219200" cy="784222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09"/>
          <a:stretch/>
        </p:blipFill>
        <p:spPr>
          <a:xfrm>
            <a:off x="4704423" y="800682"/>
            <a:ext cx="2809981" cy="79951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51" b="32191"/>
          <a:stretch/>
        </p:blipFill>
        <p:spPr>
          <a:xfrm>
            <a:off x="4636101" y="3581400"/>
            <a:ext cx="2809981" cy="990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09"/>
          <a:stretch/>
        </p:blipFill>
        <p:spPr>
          <a:xfrm>
            <a:off x="4642921" y="4574270"/>
            <a:ext cx="2809981" cy="1826530"/>
          </a:xfrm>
          <a:prstGeom prst="rect">
            <a:avLst/>
          </a:prstGeom>
        </p:spPr>
      </p:pic>
      <p:cxnSp>
        <p:nvCxnSpPr>
          <p:cNvPr id="15" name="Elbow Connector 14"/>
          <p:cNvCxnSpPr/>
          <p:nvPr/>
        </p:nvCxnSpPr>
        <p:spPr>
          <a:xfrm>
            <a:off x="2743200" y="3581400"/>
            <a:ext cx="2362200" cy="1295400"/>
          </a:xfrm>
          <a:prstGeom prst="bentConnector3">
            <a:avLst>
              <a:gd name="adj1" fmla="val 43868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/>
          <p:nvPr/>
        </p:nvCxnSpPr>
        <p:spPr>
          <a:xfrm rot="16200000" flipH="1">
            <a:off x="3667691" y="4201091"/>
            <a:ext cx="1929492" cy="1707925"/>
          </a:xfrm>
          <a:prstGeom prst="bentConnector3">
            <a:avLst>
              <a:gd name="adj1" fmla="val 100206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61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524000"/>
                <a:ext cx="7948449" cy="49530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b="1" dirty="0" smtClean="0"/>
                  <a:t>Κυματοσυνάρτηση </a:t>
                </a:r>
                <a:r>
                  <a:rPr lang="en-US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±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𝑢𝑡</m:t>
                                </m:r>
                              </m:e>
                            </m:d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n-US" dirty="0" smtClean="0"/>
              </a:p>
              <a:p>
                <a:r>
                  <a:rPr lang="el-GR" b="1" dirty="0" smtClean="0"/>
                  <a:t>Ταχύτητα διάδοσης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l-GR" i="1" dirty="0" smtClean="0"/>
              </a:p>
              <a:p>
                <a:r>
                  <a:rPr lang="el-GR" b="1" dirty="0" err="1" smtClean="0"/>
                  <a:t>Κυματαριθμός</a:t>
                </a:r>
                <a:r>
                  <a:rPr lang="el-GR" b="1" dirty="0" smtClean="0"/>
                  <a:t> 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Κυκλική συχνότητα </a:t>
                </a:r>
                <a:br>
                  <a:rPr lang="el-GR" b="1" dirty="0" smtClean="0"/>
                </a:b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𝛵</m:t>
                        </m:r>
                      </m:den>
                    </m:f>
                  </m:oMath>
                </a14:m>
                <a:endParaRPr lang="el-GR" i="1" dirty="0" smtClean="0"/>
              </a:p>
              <a:p>
                <a:r>
                  <a:rPr lang="el-GR" b="1" dirty="0" smtClean="0"/>
                  <a:t>Οπότε</a:t>
                </a:r>
                <a:r>
                  <a:rPr lang="el-GR" dirty="0" smtClean="0"/>
                  <a:t> </a:t>
                </a:r>
                <a:br>
                  <a:rPr lang="el-GR" dirty="0" smtClean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func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524000"/>
                <a:ext cx="7948449" cy="4953000"/>
              </a:xfrm>
              <a:blipFill rotWithShape="0">
                <a:blip r:embed="rId2"/>
                <a:stretch>
                  <a:fillRect t="-15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41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" b="80357"/>
          <a:stretch/>
        </p:blipFill>
        <p:spPr>
          <a:xfrm>
            <a:off x="2667000" y="1013427"/>
            <a:ext cx="2964741" cy="13471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Κύματα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2351279" cy="5029200"/>
              </a:xfrm>
            </p:spPr>
            <p:txBody>
              <a:bodyPr>
                <a:normAutofit/>
              </a:bodyPr>
              <a:lstStyle/>
              <a:p>
                <a:r>
                  <a:rPr lang="el-GR" sz="1800" b="1" dirty="0" smtClean="0"/>
                  <a:t>Ταχύτητα διάδοσης</a:t>
                </a:r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endParaRPr lang="el-GR" sz="18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l-GR" sz="18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l-GR" sz="1800" b="0" i="1" smtClean="0">
                              <a:latin typeface="Cambria Math" panose="02040503050406030204" pitchFamily="18" charset="0"/>
                            </a:rPr>
                            <m:t>𝛵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l-GR" sz="1800" i="1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2351279" cy="5029200"/>
              </a:xfrm>
              <a:blipFill rotWithShape="0">
                <a:blip r:embed="rId3"/>
                <a:stretch>
                  <a:fillRect t="-8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-474" t="59696" r="474" b="20001"/>
          <a:stretch/>
        </p:blipFill>
        <p:spPr>
          <a:xfrm>
            <a:off x="5715000" y="2836708"/>
            <a:ext cx="2964741" cy="1392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19643" b="60357"/>
          <a:stretch/>
        </p:blipFill>
        <p:spPr>
          <a:xfrm>
            <a:off x="5700944" y="990600"/>
            <a:ext cx="2964741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40754" b="40000"/>
          <a:stretch/>
        </p:blipFill>
        <p:spPr>
          <a:xfrm>
            <a:off x="2667000" y="2909208"/>
            <a:ext cx="2964741" cy="1319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474" t="79196" r="474" b="-4"/>
          <a:stretch/>
        </p:blipFill>
        <p:spPr>
          <a:xfrm>
            <a:off x="4141232" y="4724400"/>
            <a:ext cx="2964741" cy="142700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09600" y="4572000"/>
                <a:ext cx="3429000" cy="1634490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Το μήκος κύματος αποτελεί «συνέπεια» ενός κύματος συχνότητας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l-GR" dirty="0" smtClean="0"/>
                  <a:t>που ταξιδεύει σε μέσο στο οποίο η ταχύτητα του κύματος ισούται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572000"/>
                <a:ext cx="3429000" cy="1634490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06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2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2" id="{F59B2DC8-A3E7-4453-8315-234A1287D304}" vid="{D5D3A880-CF44-472C-81E8-0C05555475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5735</TotalTime>
  <Words>730</Words>
  <Application>Microsoft Office PowerPoint</Application>
  <PresentationFormat>On-screen Show (4:3)</PresentationFormat>
  <Paragraphs>254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Cambria</vt:lpstr>
      <vt:lpstr>Cambria Math</vt:lpstr>
      <vt:lpstr>Wingdings</vt:lpstr>
      <vt:lpstr>Wingdings 2</vt:lpstr>
      <vt:lpstr>Theme2</vt:lpstr>
      <vt:lpstr>PowerPoint Presentation</vt:lpstr>
      <vt:lpstr>Φυσική για Μηχανικούς</vt:lpstr>
      <vt:lpstr>Φυσική για Μηχανικούς</vt:lpstr>
      <vt:lpstr>Κύματα (review…)</vt:lpstr>
      <vt:lpstr>Κύματα (review…)</vt:lpstr>
      <vt:lpstr>Κύματα (review…)</vt:lpstr>
      <vt:lpstr>Κύματα (review…)</vt:lpstr>
      <vt:lpstr>Κύματα (review…)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Κύματα</vt:lpstr>
      <vt:lpstr>Φυσική για Μηχανικούς</vt:lpstr>
      <vt:lpstr>Φυσική για Μηχανικούς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Ηχητικά Κύματα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753</cp:revision>
  <dcterms:created xsi:type="dcterms:W3CDTF">2006-08-16T00:00:00Z</dcterms:created>
  <dcterms:modified xsi:type="dcterms:W3CDTF">2020-11-19T10:13:34Z</dcterms:modified>
  <cp:contentStatus/>
</cp:coreProperties>
</file>